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8431D-844B-4DA4-A3B5-00BC9A166012}" type="datetimeFigureOut">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58431D-844B-4DA4-A3B5-00BC9A166012}" type="datetimeFigureOut">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58431D-844B-4DA4-A3B5-00BC9A166012}" type="datetimeFigureOut">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58431D-844B-4DA4-A3B5-00BC9A166012}" type="datetimeFigureOut">
              <a:rPr lang="en-US" smtClean="0"/>
              <a:pPr/>
              <a:t>3/2/2012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58431D-844B-4DA4-A3B5-00BC9A166012}" type="datetimeFigureOut">
              <a:rPr lang="en-US" smtClean="0"/>
              <a:pPr/>
              <a:t>3/2/2012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8431D-844B-4DA4-A3B5-00BC9A166012}" type="datetimeFigureOut">
              <a:rPr lang="en-US" smtClean="0"/>
              <a:pPr/>
              <a:t>3/2/2012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431D-844B-4DA4-A3B5-00BC9A166012}" type="datetimeFigureOut">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8431D-844B-4DA4-A3B5-00BC9A166012}" type="datetimeFigureOut">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60F04-7296-4A5D-B4ED-FFEF9A9E46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8431D-844B-4DA4-A3B5-00BC9A166012}" type="datetimeFigureOut">
              <a:rPr lang="en-US" smtClean="0"/>
              <a:pPr/>
              <a:t>3/2/2012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0F04-7296-4A5D-B4ED-FFEF9A9E46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2202359"/>
            <a:ext cx="6934200" cy="769441"/>
          </a:xfrm>
          <a:prstGeom prst="rect">
            <a:avLst/>
          </a:prstGeom>
          <a:noFill/>
        </p:spPr>
        <p:txBody>
          <a:bodyPr wrap="square" rtlCol="0">
            <a:spAutoFit/>
          </a:bodyPr>
          <a:lstStyle/>
          <a:p>
            <a:r>
              <a:rPr lang="en-US" sz="4400" b="1" dirty="0" smtClean="0">
                <a:solidFill>
                  <a:srgbClr val="FFFF00"/>
                </a:solidFill>
                <a:latin typeface="Arial Narrow" pitchFamily="34" charset="0"/>
              </a:rPr>
              <a:t>Whole Life Limited Plan 02</a:t>
            </a:r>
            <a:endParaRPr lang="en-US" sz="4400"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762000"/>
            <a:ext cx="7772400" cy="7417415"/>
          </a:xfrm>
          <a:prstGeom prst="rect">
            <a:avLst/>
          </a:prstGeom>
          <a:noFill/>
        </p:spPr>
        <p:txBody>
          <a:bodyPr wrap="square" rtlCol="0">
            <a:spAutoFit/>
          </a:bodyPr>
          <a:lstStyle/>
          <a:p>
            <a:pPr>
              <a:buFont typeface="Arial" pitchFamily="34" charset="0"/>
              <a:buChar char="•"/>
            </a:pPr>
            <a:r>
              <a:rPr lang="en-US" sz="2800" dirty="0" smtClean="0">
                <a:solidFill>
                  <a:schemeClr val="bg1"/>
                </a:solidFill>
              </a:rPr>
              <a:t>Table 02 is a modification of Whole Life Assurance wherein the premiums are payable for selected terms, ranging from 10, 15, 20, 25 &amp; 30 years</a:t>
            </a:r>
          </a:p>
          <a:p>
            <a:pPr>
              <a:buFont typeface="Arial" pitchFamily="34" charset="0"/>
              <a:buChar char="•"/>
            </a:pPr>
            <a:endParaRPr lang="en-US" sz="2800" dirty="0" smtClean="0">
              <a:solidFill>
                <a:schemeClr val="bg1"/>
              </a:solidFill>
            </a:endParaRPr>
          </a:p>
          <a:p>
            <a:pPr>
              <a:buFont typeface="Arial" pitchFamily="34" charset="0"/>
              <a:buChar char="•"/>
            </a:pPr>
            <a:r>
              <a:rPr lang="en-US" sz="2800" dirty="0" smtClean="0">
                <a:solidFill>
                  <a:schemeClr val="bg1"/>
                </a:solidFill>
              </a:rPr>
              <a:t>20 – 55 years</a:t>
            </a:r>
          </a:p>
          <a:p>
            <a:pPr>
              <a:buFont typeface="Arial" pitchFamily="34" charset="0"/>
              <a:buChar char="•"/>
            </a:pPr>
            <a:endParaRPr lang="en-US" sz="2800" dirty="0" smtClean="0">
              <a:solidFill>
                <a:schemeClr val="bg1"/>
              </a:solidFill>
            </a:endParaRPr>
          </a:p>
          <a:p>
            <a:pPr>
              <a:buFont typeface="Arial" pitchFamily="34" charset="0"/>
              <a:buChar char="•"/>
            </a:pPr>
            <a:r>
              <a:rPr lang="en-US" sz="2800" dirty="0" smtClean="0">
                <a:solidFill>
                  <a:schemeClr val="bg1"/>
                </a:solidFill>
              </a:rPr>
              <a:t>Maximum age to pay premium is 70 years</a:t>
            </a:r>
          </a:p>
          <a:p>
            <a:pPr>
              <a:buFont typeface="Arial" pitchFamily="34" charset="0"/>
              <a:buChar char="•"/>
            </a:pPr>
            <a:endParaRPr lang="en-US" sz="2800" dirty="0" smtClean="0">
              <a:solidFill>
                <a:schemeClr val="bg1"/>
              </a:solidFill>
            </a:endParaRPr>
          </a:p>
          <a:p>
            <a:pPr>
              <a:buFont typeface="Arial" pitchFamily="34" charset="0"/>
              <a:buChar char="•"/>
            </a:pPr>
            <a:r>
              <a:rPr lang="en-US" sz="2800" dirty="0" smtClean="0">
                <a:solidFill>
                  <a:schemeClr val="bg1"/>
                </a:solidFill>
              </a:rPr>
              <a:t> Maturity will be 85 years</a:t>
            </a:r>
          </a:p>
          <a:p>
            <a:pPr>
              <a:buFont typeface="Arial" pitchFamily="34" charset="0"/>
              <a:buChar char="•"/>
            </a:pPr>
            <a:endParaRPr lang="en-US" sz="2800" dirty="0" smtClean="0">
              <a:solidFill>
                <a:schemeClr val="bg1"/>
              </a:solidFill>
            </a:endParaRPr>
          </a:p>
          <a:p>
            <a:pPr>
              <a:buFont typeface="Arial" pitchFamily="34" charset="0"/>
              <a:buChar char="•"/>
            </a:pPr>
            <a:r>
              <a:rPr lang="en-US" sz="2800" dirty="0" smtClean="0">
                <a:solidFill>
                  <a:schemeClr val="bg1"/>
                </a:solidFill>
              </a:rPr>
              <a:t>At the expiry of the selected premium paying term, the policy will be get enforced for full sum assured and will continue to participate till age 85 years or earlier death of the life insured. </a:t>
            </a:r>
          </a:p>
          <a:p>
            <a:pPr>
              <a:buFont typeface="Arial" pitchFamily="34" charset="0"/>
              <a:buChar char="•"/>
            </a:pPr>
            <a:endParaRPr lang="en-US" sz="2800" dirty="0" smtClean="0">
              <a:solidFill>
                <a:schemeClr val="bg1"/>
              </a:solidFill>
            </a:endParaRPr>
          </a:p>
          <a:p>
            <a:pPr>
              <a:buFont typeface="Arial" pitchFamily="34" charset="0"/>
              <a:buChar char="•"/>
            </a:pPr>
            <a:r>
              <a:rPr lang="en-US" sz="2800" dirty="0" smtClean="0">
                <a:solidFill>
                  <a:schemeClr val="bg1"/>
                </a:solidFill>
              </a:rPr>
              <a:t>Sum insured plus accrued bonuses become payable at the death.</a:t>
            </a:r>
            <a:endParaRPr lang="en-US" sz="2800" dirty="0">
              <a:solidFill>
                <a:schemeClr val="bg1"/>
              </a:solidFill>
            </a:endParaRPr>
          </a:p>
        </p:txBody>
      </p:sp>
      <p:sp>
        <p:nvSpPr>
          <p:cNvPr id="6" name="TextBox 5"/>
          <p:cNvSpPr txBox="1"/>
          <p:nvPr/>
        </p:nvSpPr>
        <p:spPr>
          <a:xfrm>
            <a:off x="762000" y="304800"/>
            <a:ext cx="5486400" cy="584775"/>
          </a:xfrm>
          <a:prstGeom prst="rect">
            <a:avLst/>
          </a:prstGeom>
          <a:noFill/>
        </p:spPr>
        <p:txBody>
          <a:bodyPr wrap="square" rtlCol="0">
            <a:spAutoFit/>
          </a:bodyPr>
          <a:lstStyle/>
          <a:p>
            <a:r>
              <a:rPr lang="en-US" sz="3200" b="1" dirty="0" smtClean="0">
                <a:solidFill>
                  <a:srgbClr val="FFFF00"/>
                </a:solidFill>
              </a:rPr>
              <a:t>Whole Life Limited Plan 02</a:t>
            </a:r>
            <a:endParaRPr lang="en-US" sz="3200" b="1"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106</Words>
  <Application>Microsoft Office PowerPoint</Application>
  <PresentationFormat>On-screen Show (4:3)</PresentationFormat>
  <Paragraphs>13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Waqas</dc:creator>
  <cp:lastModifiedBy>Hafiz Rasheed Ahmed</cp:lastModifiedBy>
  <cp:revision>12</cp:revision>
  <dcterms:created xsi:type="dcterms:W3CDTF">2012-01-31T23:25:13Z</dcterms:created>
  <dcterms:modified xsi:type="dcterms:W3CDTF">2012-03-02T11:46:40Z</dcterms:modified>
</cp:coreProperties>
</file>