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6840-55D1-4905-823B-8EF8841868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Selling </a:t>
            </a:r>
            <a:r>
              <a:rPr lang="en-US" b="1" dirty="0" err="1" smtClean="0"/>
              <a:t>Streps</a:t>
            </a:r>
            <a:r>
              <a:rPr lang="en-US" b="1" dirty="0" smtClean="0"/>
              <a:t> 01 - 04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1- </a:t>
            </a:r>
            <a:r>
              <a:rPr lang="en-US" b="1" dirty="0"/>
              <a:t>Prospecting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2- Pre-approach Preparation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3</a:t>
            </a:r>
            <a:r>
              <a:rPr lang="en-US" b="1" dirty="0"/>
              <a:t>. </a:t>
            </a:r>
            <a:r>
              <a:rPr lang="en-US" b="1" dirty="0" smtClean="0"/>
              <a:t>Approach</a:t>
            </a:r>
            <a:br>
              <a:rPr lang="en-US" b="1" dirty="0" smtClean="0"/>
            </a:br>
            <a:r>
              <a:rPr lang="en-US" dirty="0" smtClean="0"/>
              <a:t> </a:t>
            </a:r>
            <a:r>
              <a:rPr lang="en-US" b="1" dirty="0"/>
              <a:t>4- Need </a:t>
            </a:r>
            <a:r>
              <a:rPr lang="en-US" b="1" dirty="0" smtClean="0"/>
              <a:t>Assessment </a:t>
            </a:r>
            <a:r>
              <a:rPr lang="en-US" b="1" dirty="0"/>
              <a:t>/ Facts Finding  </a:t>
            </a:r>
            <a:r>
              <a:rPr lang="en-US" b="1" dirty="0" smtClean="0"/>
              <a:t>     Interview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Selling Streps 01 - 04  1- Prospecting  2- Pre-approach Preparation  3. Approach  4- Need Assessment / Facts Finding       Interview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Streps  1- Prospecting  2- Pre-approachPreperation   3. Approach  4- Need Assesment / Facts Finding       Interview </dc:title>
  <dc:creator>Hafiz Rasheed Ahmed</dc:creator>
  <cp:lastModifiedBy>Hafiz Rasheed Ahmed</cp:lastModifiedBy>
  <cp:revision>3</cp:revision>
  <dcterms:created xsi:type="dcterms:W3CDTF">2012-03-28T10:02:37Z</dcterms:created>
  <dcterms:modified xsi:type="dcterms:W3CDTF">2012-03-28T10:24:27Z</dcterms:modified>
</cp:coreProperties>
</file>