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6840-55D1-4905-823B-8EF8841868B6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>
                <a:latin typeface="Aharoni" pitchFamily="2" charset="-79"/>
                <a:cs typeface="Aharoni" pitchFamily="2" charset="-79"/>
              </a:rPr>
              <a:t>Salary Saving Plan</a:t>
            </a:r>
            <a:endParaRPr lang="en-US" sz="4800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Under this plan the employer signs an agreement  with State Life for remitting the premiums to State Life by deducting the same from the employees salary.</a:t>
            </a:r>
          </a:p>
          <a:p>
            <a:r>
              <a:rPr lang="en-US" dirty="0" smtClean="0"/>
              <a:t>The above scheme can only operate if there are at least ten employees and the aggregate monthly premium is at least Rs. 1000.</a:t>
            </a:r>
          </a:p>
          <a:p>
            <a:r>
              <a:rPr lang="en-US" dirty="0" smtClean="0"/>
              <a:t>This scheme may be applied to all plans. In fact different type of policy may be selected by each of the employees , if so desired. </a:t>
            </a:r>
          </a:p>
          <a:p>
            <a:r>
              <a:rPr lang="en-US" dirty="0" smtClean="0"/>
              <a:t>Individual policies are issued to the employees  when  each one completes their requirements.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u="sng" dirty="0" smtClean="0">
                <a:latin typeface="Aharoni" pitchFamily="2" charset="-79"/>
                <a:cs typeface="Aharoni" pitchFamily="2" charset="-79"/>
              </a:rPr>
              <a:t>Calculation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out the annual premium of any plan with policy fees.</a:t>
            </a:r>
          </a:p>
          <a:p>
            <a:r>
              <a:rPr lang="en-US" dirty="0" smtClean="0"/>
              <a:t>Add 5% to the annual premium, get the total and divide by 12 and you get the monthly premium 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5791200"/>
            <a:ext cx="851425" cy="838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0" y="1554540"/>
            <a:ext cx="5767167" cy="156966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9600" b="1" cap="all" dirty="0" smtClean="0">
                <a:ln w="9000" cmpd="sng">
                  <a:noFill/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THANKS!</a:t>
            </a:r>
            <a:endParaRPr lang="en-US" sz="9600" b="1" cap="all" dirty="0">
              <a:ln w="9000" cmpd="sng">
                <a:noFill/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76400" y="3014662"/>
            <a:ext cx="6400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FIELD MAN POWER DEVELOPMENT DEPARTMENT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139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Salary Saving Plan</vt:lpstr>
      <vt:lpstr>Calculation  </vt:lpstr>
      <vt:lpstr>Slide 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Streps  1- Prospecting  2- Pre-approachPreperation   3. Approach  4- Need Assesment / Facts Finding       Interview </dc:title>
  <dc:creator>Hafiz Rasheed Ahmed</dc:creator>
  <cp:lastModifiedBy>Hafiz Rasheed Ahmed</cp:lastModifiedBy>
  <cp:revision>14</cp:revision>
  <dcterms:created xsi:type="dcterms:W3CDTF">2012-03-28T10:02:37Z</dcterms:created>
  <dcterms:modified xsi:type="dcterms:W3CDTF">2012-03-30T08:42:41Z</dcterms:modified>
</cp:coreProperties>
</file>