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6840-55D1-4905-823B-8EF8841868B6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918648" cy="5832648"/>
          </a:xfrm>
        </p:spPr>
        <p:txBody>
          <a:bodyPr>
            <a:normAutofit fontScale="90000"/>
          </a:bodyPr>
          <a:lstStyle/>
          <a:p>
            <a:pPr algn="l"/>
            <a:r>
              <a:rPr lang="en-US" sz="6600" b="1" dirty="0" smtClean="0"/>
              <a:t>Selling </a:t>
            </a:r>
            <a:r>
              <a:rPr lang="en-US" sz="6600" b="1" dirty="0" smtClean="0"/>
              <a:t>Steps </a:t>
            </a:r>
            <a:r>
              <a:rPr lang="en-US" sz="6600" b="1" dirty="0" smtClean="0"/>
              <a:t>05 – 07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------------------------------------------------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5- Plan Presentation</a:t>
            </a:r>
            <a:br>
              <a:rPr lang="en-US" sz="6000" b="1" dirty="0" smtClean="0"/>
            </a:br>
            <a:r>
              <a:rPr lang="en-US" sz="6000" b="1" dirty="0" smtClean="0"/>
              <a:t>6- Objection Handling.</a:t>
            </a:r>
            <a:br>
              <a:rPr lang="en-US" sz="6000" b="1" dirty="0" smtClean="0"/>
            </a:br>
            <a:r>
              <a:rPr lang="en-US" sz="6000" b="1" dirty="0" smtClean="0"/>
              <a:t>7- Closing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762000" y="3657600"/>
            <a:ext cx="7848600" cy="23241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000000"/>
                    </a:gs>
                    <a:gs pos="100000">
                      <a:srgbClr val="FF66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With Best Wishes</a:t>
            </a:r>
          </a:p>
        </p:txBody>
      </p:sp>
      <p:sp>
        <p:nvSpPr>
          <p:cNvPr id="18437" name="WordArt 5"/>
          <p:cNvSpPr>
            <a:spLocks noChangeArrowheads="1" noChangeShapeType="1" noTextEdit="1"/>
          </p:cNvSpPr>
          <p:nvPr/>
        </p:nvSpPr>
        <p:spPr bwMode="auto">
          <a:xfrm>
            <a:off x="1752600" y="1447800"/>
            <a:ext cx="5486400" cy="990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100000">
                      <a:schemeClr val="hlink"/>
                    </a:gs>
                  </a:gsLst>
                  <a:path path="rect">
                    <a:fillToRect l="50000" t="50000" r="50000" b="50000"/>
                  </a:path>
                </a:gradFill>
                <a:latin typeface="Arial Black"/>
              </a:rPr>
              <a:t>Allah Hafiz</a:t>
            </a:r>
          </a:p>
        </p:txBody>
      </p:sp>
      <p:pic>
        <p:nvPicPr>
          <p:cNvPr id="18438" name="Picture 6" descr="j02819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81200"/>
            <a:ext cx="2438400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Selling Steps 05 – 07 ------------------------------------------------ 5- Plan Presentation 6- Objection Handling. 7- Closing  </vt:lpstr>
      <vt:lpstr>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Streps  1- Prospecting  2- Pre-approachPreperation   3. Approach  4- Need Assesment / Facts Finding       Interview </dc:title>
  <dc:creator>Hafiz Rasheed Ahmed</dc:creator>
  <cp:lastModifiedBy>Hafiz Rasheed Ahmed</cp:lastModifiedBy>
  <cp:revision>6</cp:revision>
  <dcterms:created xsi:type="dcterms:W3CDTF">2012-03-28T10:02:37Z</dcterms:created>
  <dcterms:modified xsi:type="dcterms:W3CDTF">2012-03-29T11:05:31Z</dcterms:modified>
</cp:coreProperties>
</file>