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85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A917CC-1F95-4877-A1D0-061C471D3B94}" type="datetimeFigureOut">
              <a:rPr lang="en-US" smtClean="0"/>
              <a:t>3/29/2012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930B2B-9429-4520-A58B-4AA55BB66FA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30B2B-9429-4520-A58B-4AA55BB66FA0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3/29/2012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3/29/2012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3/29/2012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3/29/2012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3/29/2012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3/29/2012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3/29/2012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3/29/2012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3/29/2012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3/29/2012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3/29/2012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76840-55D1-4905-823B-8EF8841868B6}" type="datetimeFigureOut">
              <a:rPr lang="en-US" smtClean="0"/>
              <a:pPr/>
              <a:t>3/29/2012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47B21-F08D-4E47-8E26-1FF5266C7BA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0"/>
            <a:ext cx="7700392" cy="2924944"/>
          </a:xfrm>
        </p:spPr>
        <p:txBody>
          <a:bodyPr>
            <a:normAutofit/>
          </a:bodyPr>
          <a:lstStyle/>
          <a:p>
            <a:r>
              <a:rPr lang="en-US" sz="6000" u="sng" dirty="0" smtClean="0"/>
              <a:t>Selling Steps 1 to 4</a:t>
            </a:r>
            <a:endParaRPr lang="en-US" sz="6000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352928" cy="4608512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4800" dirty="0" smtClean="0"/>
              <a:t>Prospecting.</a:t>
            </a:r>
          </a:p>
          <a:p>
            <a:pPr marL="514350" indent="-514350"/>
            <a:r>
              <a:rPr lang="en-US" sz="4800" dirty="0" smtClean="0"/>
              <a:t>2. Preapproach preparation.</a:t>
            </a:r>
          </a:p>
          <a:p>
            <a:pPr marL="514350" indent="-514350"/>
            <a:r>
              <a:rPr lang="en-US" sz="4800" dirty="0" smtClean="0"/>
              <a:t>3. Approach</a:t>
            </a:r>
            <a:r>
              <a:rPr lang="en-US" sz="4800" dirty="0" smtClean="0"/>
              <a:t>.</a:t>
            </a:r>
          </a:p>
          <a:p>
            <a:pPr marL="514350" indent="-514350"/>
            <a:r>
              <a:rPr lang="en-US" sz="4800" dirty="0" smtClean="0"/>
              <a:t>4. Need assessment / facts finding, interview.</a:t>
            </a:r>
            <a:endParaRPr lang="en-US"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LOGO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5791200"/>
            <a:ext cx="851425" cy="838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05000" y="1554540"/>
            <a:ext cx="5767167" cy="156966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9600" b="1" cap="all" dirty="0" smtClean="0">
                <a:ln w="9000" cmpd="sng">
                  <a:noFill/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THANKS!</a:t>
            </a:r>
            <a:endParaRPr lang="en-US" sz="9600" b="1" cap="all" dirty="0">
              <a:ln w="9000" cmpd="sng">
                <a:noFill/>
                <a:prstDash val="solid"/>
              </a:ln>
              <a:solidFill>
                <a:srgbClr val="0070C0"/>
              </a:solidFill>
              <a:effectLst>
                <a:reflection blurRad="12700" stA="28000" endPos="45000" dist="100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1676400" y="3014662"/>
            <a:ext cx="6400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1600" b="1" dirty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FIELD MAN POWER DEVELOPMENT DEPARTMENT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34</Words>
  <Application>Microsoft Office PowerPoint</Application>
  <PresentationFormat>On-screen Show (4:3)</PresentationFormat>
  <Paragraphs>8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Selling Steps 1 to 4</vt:lpstr>
      <vt:lpstr>Slide 2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Selling Streps  1- Prospecting  2- Pre-approachPreperation   3. Approach  4- Need Assesment / Facts Finding       Interview </dc:title>
  <dc:creator>Hafiz Rasheed Ahmed</dc:creator>
  <cp:lastModifiedBy>Hafiz Rasheed Ahmed</cp:lastModifiedBy>
  <cp:revision>8</cp:revision>
  <dcterms:created xsi:type="dcterms:W3CDTF">2012-03-28T10:02:37Z</dcterms:created>
  <dcterms:modified xsi:type="dcterms:W3CDTF">2012-03-29T11:19:15Z</dcterms:modified>
</cp:coreProperties>
</file>