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6840-55D1-4905-823B-8EF8841868B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6700" b="1" u="sng" dirty="0" smtClean="0"/>
              <a:t>Selling Steps 01 – 07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1- Prospecting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2- Pre-approach Preparation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3. Approach</a:t>
            </a:r>
            <a:br>
              <a:rPr lang="en-US" b="1" dirty="0" smtClean="0"/>
            </a:br>
            <a:r>
              <a:rPr lang="en-US" dirty="0" smtClean="0"/>
              <a:t> </a:t>
            </a:r>
            <a:r>
              <a:rPr lang="en-US" b="1" dirty="0" smtClean="0"/>
              <a:t>4- Need Assessment / Facts Finding       Interview</a:t>
            </a:r>
            <a:r>
              <a:rPr lang="en-US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5- Plan Presentation</a:t>
            </a:r>
            <a:br>
              <a:rPr lang="en-US" b="1" dirty="0" smtClean="0"/>
            </a:br>
            <a:r>
              <a:rPr lang="en-US" b="1" dirty="0" smtClean="0"/>
              <a:t>6- Objection Handling.</a:t>
            </a:r>
            <a:br>
              <a:rPr lang="en-US" b="1" dirty="0" smtClean="0"/>
            </a:br>
            <a:r>
              <a:rPr lang="en-US" b="1" dirty="0" smtClean="0"/>
              <a:t>7- Closing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Faizan Soomro Digital Back (1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23" name="WordArt 3"/>
          <p:cNvSpPr>
            <a:spLocks noChangeArrowheads="1" noChangeShapeType="1" noTextEdit="1"/>
          </p:cNvSpPr>
          <p:nvPr/>
        </p:nvSpPr>
        <p:spPr bwMode="auto">
          <a:xfrm rot="-1488852">
            <a:off x="2209800" y="2971800"/>
            <a:ext cx="3095625" cy="701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44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 YOU</a:t>
            </a: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 rot="-1649468">
            <a:off x="1828800" y="4479925"/>
            <a:ext cx="571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State Life Insurance Corporation of Pakistan</a:t>
            </a:r>
          </a:p>
          <a:p>
            <a:r>
              <a:rPr lang="en-US" sz="2000" b="1" i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        Field Manpower Development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355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 Selling Steps 01 – 07 1- Prospecting  2- Pre-approach Preparation  3. Approach  4- Need Assessment / Facts Finding       Interview  5- Plan Presentation 6- Objection Handling. 7- Closing  </vt:lpstr>
      <vt:lpstr>Slide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Streps  1- Prospecting  2- Pre-approachPreperation   3. Approach  4- Need Assesment / Facts Finding       Interview </dc:title>
  <dc:creator>Hafiz Rasheed Ahmed</dc:creator>
  <cp:lastModifiedBy>Hafiz Rasheed Ahmed</cp:lastModifiedBy>
  <cp:revision>7</cp:revision>
  <dcterms:created xsi:type="dcterms:W3CDTF">2012-03-28T10:02:37Z</dcterms:created>
  <dcterms:modified xsi:type="dcterms:W3CDTF">2012-03-29T11:03:00Z</dcterms:modified>
</cp:coreProperties>
</file>