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74" r:id="rId5"/>
  </p:sldMasterIdLst>
  <p:notesMasterIdLst>
    <p:notesMasterId r:id="rId11"/>
  </p:notesMasterIdLst>
  <p:sldIdLst>
    <p:sldId id="678" r:id="rId6"/>
    <p:sldId id="679" r:id="rId7"/>
    <p:sldId id="680" r:id="rId8"/>
    <p:sldId id="681" r:id="rId9"/>
    <p:sldId id="4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11" autoAdjust="0"/>
  </p:normalViewPr>
  <p:slideViewPr>
    <p:cSldViewPr>
      <p:cViewPr>
        <p:scale>
          <a:sx n="56" d="100"/>
          <a:sy n="56" d="100"/>
        </p:scale>
        <p:origin x="-178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A5E48-4037-464B-B0CD-A57309264C70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D4A70-2F51-4146-B9C4-8BA4F7541B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chemeClr val="accent2">
                <a:lumMod val="60000"/>
                <a:lumOff val="40000"/>
              </a:schemeClr>
            </a:gs>
            <a:gs pos="7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chemeClr val="accent2">
                <a:lumMod val="60000"/>
                <a:lumOff val="40000"/>
              </a:schemeClr>
            </a:gs>
            <a:gs pos="7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3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971800"/>
            <a:ext cx="62087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Promotion Criteria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358914"/>
            <a:ext cx="62087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Promotion Criteria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772483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He/She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was an SR for at least two calendar years.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His/Her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FYP in each of the previous two calendar years was at           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least Rs. 390,625/- or his FYP was at least Rs. 390,625/- in two 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of the previous three calendar years and not less than Rs.      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332,031/ 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any of the said three years.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Minimum 12 Policies yearly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He/She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met the prescribed 2nd year persistency ratio 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requirements @75% in each of the previous two calendar years.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He/She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has successfully completed the Foundation Course and 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Management Orientation Study Course (MOSC).</a:t>
            </a:r>
            <a:endParaRPr lang="en-US" sz="1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646032" y="1200090"/>
            <a:ext cx="5897768" cy="400110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2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SALES REPRESENTATIVE TO SALES OFFICER</a:t>
            </a:r>
            <a:endParaRPr lang="en-US" sz="20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819400"/>
            <a:ext cx="74815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Group Insurance Coverage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4265" y="344269"/>
            <a:ext cx="74815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Group Insurance Coverage</a:t>
            </a: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28600" y="1371600"/>
            <a:ext cx="8458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sales representative shall be provided Group Insurance cover as per the following Schedule, based on the performance of the preceding calendar year and subject to the 2</a:t>
            </a:r>
            <a:r>
              <a:rPr kumimoji="0" lang="en-US" sz="19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nd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year persistency ratio as per the Persistency Track. The coverage shall commence effective from April to March every year.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895601"/>
          <a:ext cx="6629400" cy="315685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505200"/>
                <a:gridCol w="3124200"/>
              </a:tblGrid>
              <a:tr h="4136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First </a:t>
                      </a:r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Year </a:t>
                      </a: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Premium (FYP)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Group </a:t>
                      </a:r>
                      <a:r>
                        <a:rPr lang="en-U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Insurance </a:t>
                      </a: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Coverage</a:t>
                      </a:r>
                    </a:p>
                  </a:txBody>
                  <a:tcPr marL="68580" marR="68580" marT="0" marB="0" anchor="ctr"/>
                </a:tc>
              </a:tr>
              <a:tr h="49638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Less than Rs. 62,499/-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NIL</a:t>
                      </a:r>
                    </a:p>
                  </a:txBody>
                  <a:tcPr marL="68580" marR="68580" marT="0" marB="0" anchor="ctr"/>
                </a:tc>
              </a:tr>
              <a:tr h="49638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Rs. 50,000/- to Rs. 74,999/-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Rs. 75,000/-</a:t>
                      </a:r>
                    </a:p>
                  </a:txBody>
                  <a:tcPr marL="68580" marR="68580" marT="0" marB="0" anchor="ctr"/>
                </a:tc>
              </a:tr>
              <a:tr h="49638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Rs. 75,000/- to Rs 127,500/-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Rs. 100,000/-</a:t>
                      </a:r>
                    </a:p>
                  </a:txBody>
                  <a:tcPr marL="68580" marR="68580" marT="0" marB="0" anchor="ctr"/>
                </a:tc>
              </a:tr>
              <a:tr h="49638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Rs. 127,500/- to 312,499/-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Rs. 150,000/-</a:t>
                      </a:r>
                    </a:p>
                  </a:txBody>
                  <a:tcPr marL="68580" marR="68580" marT="0" marB="0" anchor="ctr"/>
                </a:tc>
              </a:tr>
              <a:tr h="49638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Rs. 312,500/- and above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Rs. 250,000/-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219200" y="6051633"/>
            <a:ext cx="6629400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If Age at entry: 59 years.	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Coverage up to age: 65 year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066800"/>
            <a:ext cx="3379451" cy="40011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dirty="0" smtClean="0">
                <a:ln w="11430"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SALES REPRESENTATIVE</a:t>
            </a:r>
            <a:endParaRPr lang="en-US" sz="2000" b="1" dirty="0">
              <a:ln w="11430"/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066800"/>
            <a:ext cx="6910167" cy="186204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THANKS!</a:t>
            </a:r>
            <a:endParaRPr lang="en-US" sz="115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26670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FIELD MAN POWER DEVELOPMENT DEPARTMENT 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0" y="33528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/>
              <a:t>DEVELOPED BY: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MOSHIN ABBAS </a:t>
            </a:r>
            <a:r>
              <a:rPr lang="en-US" sz="2400" b="1" dirty="0" smtClean="0"/>
              <a:t>&amp; 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</a:rPr>
              <a:t>KASHIF  HASHMI</a:t>
            </a:r>
          </a:p>
          <a:p>
            <a:pPr algn="ctr"/>
            <a:r>
              <a:rPr lang="en-US" sz="2400" b="1" dirty="0" smtClean="0"/>
              <a:t>F.M.D P.O , KARACH</a:t>
            </a:r>
            <a:endParaRPr lang="en-US" sz="2400" b="1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5 Part 15 Ins Ordinence">
  <a:themeElements>
    <a:clrScheme name="Red Template Template">
      <a:dk1>
        <a:srgbClr val="000000"/>
      </a:dk1>
      <a:lt1>
        <a:srgbClr val="FFFFFF"/>
      </a:lt1>
      <a:dk2>
        <a:srgbClr val="9C2828"/>
      </a:dk2>
      <a:lt2>
        <a:srgbClr val="FFFF99"/>
      </a:lt2>
      <a:accent1>
        <a:srgbClr val="FFC000"/>
      </a:accent1>
      <a:accent2>
        <a:srgbClr val="0D84CD"/>
      </a:accent2>
      <a:accent3>
        <a:srgbClr val="AD5778"/>
      </a:accent3>
      <a:accent4>
        <a:srgbClr val="919E7A"/>
      </a:accent4>
      <a:accent5>
        <a:srgbClr val="DA804E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0" ma:contentTypeDescription="Create a new document." ma:contentTypeScope="" ma:versionID="b6358c8e9ccf10d22debe3a56dce56ac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4786F452-06BA-49D5-9E2D-C35E6F63D437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140DE799-400D-457A-A0F1-CBEB124E44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7462FF-9B7B-4D82-96B2-CD19A3C5E32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5 Part 15 Ins Ordinence</Template>
  <TotalTime>7</TotalTime>
  <Words>268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5 Part 15 Ins Ordinence</vt:lpstr>
      <vt:lpstr>White with Courier font for code slides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Hafiz Rasheed Ahmed</cp:lastModifiedBy>
  <cp:revision>5</cp:revision>
  <dcterms:created xsi:type="dcterms:W3CDTF">2012-01-05T10:25:00Z</dcterms:created>
  <dcterms:modified xsi:type="dcterms:W3CDTF">2012-02-13T12:13:41Z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TC102867849990</vt:lpwstr>
  </property>
</Properties>
</file>