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6840-55D1-4905-823B-8EF8841868B6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76840-55D1-4905-823B-8EF8841868B6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47B21-F08D-4E47-8E26-1FF5266C7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1981200"/>
          </a:xfrm>
        </p:spPr>
        <p:txBody>
          <a:bodyPr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u="sng" dirty="0" smtClean="0">
                <a:solidFill>
                  <a:srgbClr val="FFFF00"/>
                </a:solidFill>
              </a:rPr>
              <a:t>ORGANIZE YOURSELF:</a:t>
            </a:r>
            <a:br>
              <a:rPr lang="en-US" sz="2800" u="sng" dirty="0" smtClean="0">
                <a:solidFill>
                  <a:srgbClr val="FFFF00"/>
                </a:solidFill>
              </a:rPr>
            </a:br>
            <a:r>
              <a:rPr lang="en-US" sz="2800" u="sng" dirty="0" smtClean="0">
                <a:solidFill>
                  <a:srgbClr val="FFFF00"/>
                </a:solidFill>
              </a:rPr>
              <a:t>Goal setting and planning for business development</a:t>
            </a:r>
            <a:r>
              <a:rPr lang="en-US" sz="2800" dirty="0" smtClean="0">
                <a:solidFill>
                  <a:srgbClr val="FFFF00"/>
                </a:solidFill>
              </a:rPr>
              <a:t>.</a:t>
            </a:r>
            <a:br>
              <a:rPr lang="en-US" sz="2800" dirty="0" smtClean="0">
                <a:solidFill>
                  <a:srgbClr val="FFFF00"/>
                </a:solidFill>
              </a:rPr>
            </a:b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4000" u="sng" dirty="0" smtClean="0">
                <a:solidFill>
                  <a:srgbClr val="FFFF00"/>
                </a:solidFill>
              </a:rPr>
              <a:t>SMART Criteria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0" y="1905000"/>
            <a:ext cx="9144000" cy="5791200"/>
          </a:xfrm>
        </p:spPr>
        <p:txBody>
          <a:bodyPr/>
          <a:lstStyle/>
          <a:p>
            <a:pPr marL="812800" indent="-812800" eaLnBrk="1" hangingPunct="1">
              <a:lnSpc>
                <a:spcPct val="90000"/>
              </a:lnSpc>
            </a:pPr>
            <a:endParaRPr lang="en-US" b="1" dirty="0" smtClean="0"/>
          </a:p>
          <a:p>
            <a:pPr marL="812800" indent="-812800" algn="ctr"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latin typeface="Times New Roman" pitchFamily="18" charset="0"/>
              </a:rPr>
              <a:t>Goals</a:t>
            </a:r>
            <a:r>
              <a:rPr lang="en-US" dirty="0" smtClean="0">
                <a:latin typeface="Times New Roman" pitchFamily="18" charset="0"/>
              </a:rPr>
              <a:t> should be:</a:t>
            </a:r>
            <a:endParaRPr lang="en-US" b="1" dirty="0" smtClean="0">
              <a:latin typeface="Times New Roman" pitchFamily="18" charset="0"/>
            </a:endParaRPr>
          </a:p>
          <a:p>
            <a:pPr marL="1168400" lvl="1" indent="-711200"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z="3200" b="1" dirty="0" smtClean="0">
                <a:latin typeface="Times New Roman" pitchFamily="18" charset="0"/>
              </a:rPr>
              <a:t>Specific</a:t>
            </a:r>
            <a:r>
              <a:rPr lang="en-US" sz="3200" dirty="0" smtClean="0">
                <a:latin typeface="Times New Roman" pitchFamily="18" charset="0"/>
              </a:rPr>
              <a:t>:	 	be very  clear, no ambiguity</a:t>
            </a:r>
          </a:p>
          <a:p>
            <a:pPr marL="1168400" lvl="1" indent="-711200"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z="3200" b="1" dirty="0" smtClean="0">
                <a:latin typeface="Times New Roman" pitchFamily="18" charset="0"/>
              </a:rPr>
              <a:t>Measurable:</a:t>
            </a:r>
            <a:r>
              <a:rPr lang="en-US" sz="3200" dirty="0" smtClean="0">
                <a:latin typeface="Times New Roman" pitchFamily="18" charset="0"/>
              </a:rPr>
              <a:t>	In terms of figures,</a:t>
            </a:r>
          </a:p>
          <a:p>
            <a:pPr marL="1168400" lvl="1" indent="-711200"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z="3200" b="1" dirty="0" smtClean="0">
                <a:latin typeface="Times New Roman" pitchFamily="18" charset="0"/>
              </a:rPr>
              <a:t>Attainable</a:t>
            </a:r>
            <a:r>
              <a:rPr lang="en-US" sz="3200" dirty="0" smtClean="0">
                <a:latin typeface="Times New Roman" pitchFamily="18" charset="0"/>
              </a:rPr>
              <a:t>:	Challenging but not impossible</a:t>
            </a:r>
            <a:endParaRPr lang="en-US" sz="3200" b="1" dirty="0" smtClean="0">
              <a:latin typeface="Times New Roman" pitchFamily="18" charset="0"/>
            </a:endParaRPr>
          </a:p>
          <a:p>
            <a:pPr marL="1168400" lvl="1" indent="-711200"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z="3200" b="1" dirty="0" smtClean="0">
                <a:latin typeface="Times New Roman" pitchFamily="18" charset="0"/>
              </a:rPr>
              <a:t>Relevant</a:t>
            </a:r>
            <a:r>
              <a:rPr lang="en-US" sz="3200" dirty="0" smtClean="0">
                <a:latin typeface="Times New Roman" pitchFamily="18" charset="0"/>
              </a:rPr>
              <a:t>:	Related to your area of 				responsibility</a:t>
            </a:r>
            <a:endParaRPr lang="en-US" sz="3200" b="1" dirty="0" smtClean="0">
              <a:latin typeface="Times New Roman" pitchFamily="18" charset="0"/>
            </a:endParaRPr>
          </a:p>
          <a:p>
            <a:pPr marL="1168400" lvl="1" indent="-711200"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z="3200" b="1" dirty="0" smtClean="0">
                <a:latin typeface="Times New Roman" pitchFamily="18" charset="0"/>
              </a:rPr>
              <a:t>Time frame:</a:t>
            </a:r>
            <a:r>
              <a:rPr lang="en-US" sz="3200" dirty="0" smtClean="0">
                <a:latin typeface="Times New Roman" pitchFamily="18" charset="0"/>
              </a:rPr>
              <a:t>	Within a predetermined period.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305800" cy="1371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u="sng" dirty="0" smtClean="0">
                <a:solidFill>
                  <a:srgbClr val="FFFF00"/>
                </a:solidFill>
              </a:rPr>
              <a:t>Planning for business &amp; career development:</a:t>
            </a:r>
            <a:r>
              <a:rPr lang="en-US" sz="3600" dirty="0" smtClean="0">
                <a:solidFill>
                  <a:srgbClr val="FFFF00"/>
                </a:solidFill>
              </a:rPr>
              <a:t/>
            </a:r>
            <a:br>
              <a:rPr lang="en-US" sz="3600" dirty="0" smtClean="0">
                <a:solidFill>
                  <a:srgbClr val="FFFF00"/>
                </a:solidFill>
              </a:rPr>
            </a:br>
            <a:endParaRPr lang="en-US" sz="3600" dirty="0" smtClean="0">
              <a:solidFill>
                <a:srgbClr val="FFFF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0" y="1828800"/>
            <a:ext cx="9144000" cy="4495800"/>
          </a:xfrm>
        </p:spPr>
        <p:txBody>
          <a:bodyPr>
            <a:normAutofit fontScale="92500"/>
          </a:bodyPr>
          <a:lstStyle/>
          <a:p>
            <a:pPr marL="660400" indent="-6604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en-US" sz="3600" b="1" dirty="0" smtClean="0"/>
              <a:t>Analyze your monthly/ yearly expenses.</a:t>
            </a:r>
          </a:p>
          <a:p>
            <a:pPr marL="660400" indent="-6604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en-US" sz="3600" b="1" dirty="0" smtClean="0"/>
              <a:t>Set your targets in the light of above expenses.</a:t>
            </a:r>
          </a:p>
          <a:p>
            <a:pPr marL="660400" indent="-6604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en-US" sz="3600" b="1" dirty="0" smtClean="0"/>
              <a:t>Be your own boss.</a:t>
            </a:r>
          </a:p>
          <a:p>
            <a:pPr marL="660400" indent="-6604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en-US" sz="3600" b="1" dirty="0" smtClean="0"/>
              <a:t>Prospecting &amp; its various sources.</a:t>
            </a:r>
          </a:p>
          <a:p>
            <a:pPr marL="660400" indent="-6604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en-US" sz="3600" b="1" dirty="0" smtClean="0"/>
              <a:t>Record Keeping.</a:t>
            </a:r>
          </a:p>
          <a:p>
            <a:pPr marL="660400" indent="-6604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en-US" sz="3600" b="1" dirty="0" smtClean="0"/>
              <a:t>Self-development.</a:t>
            </a:r>
          </a:p>
          <a:p>
            <a:pPr marL="660400" indent="-6604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en-US" sz="3600" b="1" dirty="0" smtClean="0"/>
              <a:t>Minimize the unproductive activities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  </a:t>
            </a: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81000" y="3657600"/>
            <a:ext cx="8458200" cy="23241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With Best Wishes</a:t>
            </a:r>
          </a:p>
        </p:txBody>
      </p:sp>
      <p:sp>
        <p:nvSpPr>
          <p:cNvPr id="18437" name="WordArt 5"/>
          <p:cNvSpPr>
            <a:spLocks noChangeArrowheads="1" noChangeShapeType="1" noTextEdit="1"/>
          </p:cNvSpPr>
          <p:nvPr/>
        </p:nvSpPr>
        <p:spPr bwMode="auto">
          <a:xfrm>
            <a:off x="1752600" y="1447800"/>
            <a:ext cx="5486400" cy="990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Allah Hafiz</a:t>
            </a:r>
          </a:p>
        </p:txBody>
      </p:sp>
      <p:pic>
        <p:nvPicPr>
          <p:cNvPr id="18438" name="Picture 6" descr="j02819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981200"/>
            <a:ext cx="2438400" cy="208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59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ORGANIZE YOURSELF: Goal setting and planning for business development.  SMART Criteria</vt:lpstr>
      <vt:lpstr>Planning for business &amp; career development: </vt:lpstr>
      <vt:lpstr> 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Selling Streps  1- Prospecting  2- Pre-approachPreperation   3. Approach  4- Need Assesment / Facts Finding       Interview </dc:title>
  <dc:creator>Hafiz Rasheed Ahmed</dc:creator>
  <cp:lastModifiedBy>Hafiz Rasheed Ahmed</cp:lastModifiedBy>
  <cp:revision>11</cp:revision>
  <dcterms:created xsi:type="dcterms:W3CDTF">2012-03-28T10:02:37Z</dcterms:created>
  <dcterms:modified xsi:type="dcterms:W3CDTF">2012-04-02T10:33:58Z</dcterms:modified>
</cp:coreProperties>
</file>