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8431D-844B-4DA4-A3B5-00BC9A16601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0F04-7296-4A5D-B4ED-FFEF9A9E46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elife.com.pk/phase2/premium_calc.cf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049959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Arial Narrow" pitchFamily="34" charset="0"/>
              </a:rPr>
              <a:t>Optional Maturity Plan 17</a:t>
            </a:r>
            <a:endParaRPr lang="en-US" sz="4400" b="1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79016"/>
            <a:ext cx="7467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It is an endowment assurance with a built in option to mature early. </a:t>
            </a:r>
          </a:p>
          <a:p>
            <a:endParaRPr lang="en-US" sz="2400" dirty="0" smtClean="0"/>
          </a:p>
          <a:p>
            <a:r>
              <a:rPr lang="en-US" sz="2400" dirty="0" smtClean="0"/>
              <a:t>The plan is available for individuals aged 20 to 45 years. </a:t>
            </a:r>
          </a:p>
          <a:p>
            <a:endParaRPr lang="en-US" sz="2400" dirty="0" smtClean="0"/>
          </a:p>
          <a:p>
            <a:r>
              <a:rPr lang="en-US" sz="2400" dirty="0" smtClean="0"/>
              <a:t>The term of the Plan will be 40 years or up to age 70 whichever is less. </a:t>
            </a:r>
          </a:p>
          <a:p>
            <a:endParaRPr lang="en-US" sz="2400" dirty="0" smtClean="0"/>
          </a:p>
          <a:p>
            <a:r>
              <a:rPr lang="en-US" sz="2400" dirty="0" smtClean="0"/>
              <a:t>The policyholder has following options regarding maturity of this plan.</a:t>
            </a:r>
          </a:p>
          <a:p>
            <a:endParaRPr lang="en-US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762000" y="152400"/>
            <a:ext cx="693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Arial Narrow" pitchFamily="34" charset="0"/>
              </a:rPr>
              <a:t>Optional Maturity Plan 17</a:t>
            </a:r>
            <a:endParaRPr lang="en-US" sz="30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81000"/>
            <a:ext cx="7467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After the policy has been in force for 20 years or more, the policyholder gets an option to mature the policy for a proportionately reduced sum insured.</a:t>
            </a:r>
          </a:p>
          <a:p>
            <a:endParaRPr lang="en-US" sz="2400" dirty="0" smtClean="0"/>
          </a:p>
          <a:p>
            <a:r>
              <a:rPr lang="en-US" sz="2400" dirty="0" smtClean="0"/>
              <a:t>After the policy has been in force for 20 years or more, the policyholder, depending on his or her needs, can mature the policy in parts.</a:t>
            </a:r>
          </a:p>
          <a:p>
            <a:endParaRPr lang="en-US" sz="2400" dirty="0" smtClean="0"/>
          </a:p>
          <a:p>
            <a:r>
              <a:rPr lang="en-US" sz="2400" dirty="0" smtClean="0"/>
              <a:t>Let the policy mature at originally selected term. In this case the policyholder gets an additional bonus.</a:t>
            </a:r>
          </a:p>
          <a:p>
            <a:endParaRPr lang="en-US" sz="2400" dirty="0" smtClean="0"/>
          </a:p>
          <a:p>
            <a:r>
              <a:rPr lang="en-US" sz="2400" dirty="0" smtClean="0"/>
              <a:t>The policy participates in bonuses declared by State Life from time to time. </a:t>
            </a:r>
          </a:p>
          <a:p>
            <a:endParaRPr lang="en-US" sz="2400" dirty="0" smtClean="0"/>
          </a:p>
          <a:p>
            <a:r>
              <a:rPr lang="en-US" sz="2400" dirty="0" smtClean="0"/>
              <a:t>Bonus rate will be the same as in Endowment</a:t>
            </a:r>
          </a:p>
          <a:p>
            <a:endParaRPr lang="en-US" sz="2400" dirty="0" smtClean="0"/>
          </a:p>
          <a:p>
            <a:r>
              <a:rPr lang="en-US" sz="2400" dirty="0" smtClean="0"/>
              <a:t>All riders can be attached</a:t>
            </a:r>
            <a:endParaRPr lang="en-US" sz="2400" u="sng" dirty="0" smtClean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169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Waqas</dc:creator>
  <cp:lastModifiedBy>Hafiz Rasheed Ahmed</cp:lastModifiedBy>
  <cp:revision>9</cp:revision>
  <dcterms:created xsi:type="dcterms:W3CDTF">2012-01-31T23:25:13Z</dcterms:created>
  <dcterms:modified xsi:type="dcterms:W3CDTF">2012-03-02T11:49:20Z</dcterms:modified>
</cp:coreProperties>
</file>