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320F1-8383-4082-8AFE-94188055A1BF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17DDE-FA38-4348-9BBD-7509047AF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D1D1B-8799-40E6-882B-5669E45D9ED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-2743200"/>
            <a:ext cx="7696200" cy="9829800"/>
          </a:xfrm>
        </p:spPr>
        <p:txBody>
          <a:bodyPr/>
          <a:lstStyle/>
          <a:p>
            <a:r>
              <a:rPr lang="en-US" sz="7200" dirty="0" smtClean="0"/>
              <a:t> JOINT LIFE PLAN [TABLE 06]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Under this  plan, policies are issued on the live of two persons. The sum assured + bonuses is payable either at the end of the specified term or at earlier death of either of the assured persons 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</Words>
  <Application>Microsoft Office PowerPoint</Application>
  <PresentationFormat>On-screen Show (4:3)</PresentationFormat>
  <Paragraphs>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JOINT LIFE PLAN [TABLE 06]  </vt:lpstr>
      <vt:lpstr>          Under this  plan, policies are issued on the live of two persons. The sum assured + bonuses is payable either at the end of the specified term or at earlier death of either of the assured persons 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JOINT LIFE PLAN [TABLE 06]  </dc:title>
  <dc:creator>Gian chand</dc:creator>
  <cp:lastModifiedBy>Hafiz Rasheed Ahmed</cp:lastModifiedBy>
  <cp:revision>2</cp:revision>
  <dcterms:created xsi:type="dcterms:W3CDTF">2006-08-16T00:00:00Z</dcterms:created>
  <dcterms:modified xsi:type="dcterms:W3CDTF">2012-04-02T10:30:58Z</dcterms:modified>
</cp:coreProperties>
</file>