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handoutMasterIdLst>
    <p:handoutMasterId r:id="rId10"/>
  </p:handoutMasterIdLst>
  <p:sldIdLst>
    <p:sldId id="262" r:id="rId5"/>
    <p:sldId id="269" r:id="rId6"/>
    <p:sldId id="274" r:id="rId7"/>
    <p:sldId id="270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25163-9051-4C1A-8628-27A3CDD7A880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1D776-2844-4E9F-B2D9-BDF890EDFA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19452B4-AC2C-4B43-8E91-D73D70C5A2D7}" type="datetimeFigureOut">
              <a:rPr lang="en-US" smtClean="0"/>
              <a:pPr/>
              <a:t>2/13/2012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48EF2A6-3978-48D1-9A99-3300CD1F3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2766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GROUP INSURANCE COVERAGE TO FIELD WORKERS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5130225"/>
            <a:ext cx="6530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DEPARTMENT </a:t>
            </a:r>
          </a:p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PRINCIPAL OFFICE KARACHI 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762000"/>
            <a:ext cx="2075043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632234" y="4719935"/>
            <a:ext cx="5682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FIELD MAN POWER DEVELOPMENT 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857071"/>
            <a:ext cx="33528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SLG-CODE (ZONE WISE) </a:t>
            </a:r>
            <a:endParaRPr kumimoji="0" lang="en-US" sz="40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2400" y="228600"/>
            <a:ext cx="8991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kumimoji="0" lang="en-US" sz="4000" b="1" i="0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COMPALSORY GROUP INSURANCE</a:t>
            </a:r>
            <a:endParaRPr kumimoji="0" lang="en-US" sz="48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33800" y="838200"/>
            <a:ext cx="50292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PREMIUM RATE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5/- per thousand</a:t>
            </a:r>
            <a:endParaRPr kumimoji="0" lang="en-US" sz="40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2057400"/>
            <a:ext cx="85344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SUBJECT TO FYP QUOTA,2</a:t>
            </a:r>
            <a:r>
              <a:rPr lang="en-US" b="1" baseline="30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ND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YEAR PERSISTENCY AND FOUNDATION COURSE 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09600" y="3358514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FIRST YEAR PREMIUM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343400" y="3362295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AMOUNT OF Coverage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9600" y="3833913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93,749 </a:t>
            </a:r>
            <a:r>
              <a:rPr lang="en-US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to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117,186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3400" y="3843635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  75,000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609600" y="4321001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117,187 </a:t>
            </a:r>
            <a:r>
              <a:rPr lang="en-US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to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292,967</a:t>
            </a:r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343400" y="4321001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Rs. 100,000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609600" y="4796135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292,968 </a:t>
            </a:r>
            <a:r>
              <a:rPr lang="en-US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to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488,280</a:t>
            </a:r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343400" y="4796135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Rs. 150,000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90600" y="6096000"/>
            <a:ext cx="6858000" cy="4572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PREMIUM BORNE BY RESPECTIVE ZONES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609600" y="5253335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488,281 &amp; </a:t>
            </a:r>
            <a:r>
              <a:rPr lang="en-US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above</a:t>
            </a:r>
            <a:endParaRPr lang="en-US" sz="32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4343400" y="5253335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Rs. 250,000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" y="2667000"/>
            <a:ext cx="85344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SALES REPRESENTATIVES</a:t>
            </a:r>
            <a:endParaRPr lang="en-US" sz="3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1208782"/>
            <a:ext cx="33528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Vfg-0006 self subscribed </a:t>
            </a:r>
            <a:endParaRPr lang="en-US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2400" y="228600"/>
            <a:ext cx="8991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kumimoji="0" lang="en-US" sz="4000" b="1" i="0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COMPALSORY GROUP INSURANCE</a:t>
            </a:r>
            <a:endParaRPr kumimoji="0" lang="en-US" sz="48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33800" y="1189911"/>
            <a:ext cx="50292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PREMIUM RATE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5/- per thousand</a:t>
            </a:r>
            <a:endParaRPr kumimoji="0" lang="en-US" sz="40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2608734"/>
            <a:ext cx="85344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SUBJECT TO FYP QUOTA,2</a:t>
            </a:r>
            <a:r>
              <a:rPr lang="en-US" b="1" baseline="30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ND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YEAR PERSISTENCY AND FOUNDATION COURSE 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09600" y="3909848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FIRST YEAR PREMIUM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343400" y="3913629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AMOUNT OF Coverage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9600" y="4385247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93,749 </a:t>
            </a:r>
            <a:r>
              <a:rPr lang="en-US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to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117,186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3400" y="4394969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  150,000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609600" y="4872335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117,187 &amp; </a:t>
            </a:r>
            <a:r>
              <a:rPr lang="en-US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above</a:t>
            </a:r>
            <a:endParaRPr lang="en-US" sz="32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343400" y="4872335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Rs.   200,000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90600" y="5943600"/>
            <a:ext cx="6858000" cy="4572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PREMIUM PAID BY RESPECTIVE FIELD WORKERS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" y="3218334"/>
            <a:ext cx="85344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SALES REPRESENTATIVES(OPTIONAL)</a:t>
            </a:r>
            <a:endParaRPr lang="en-US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1009471"/>
            <a:ext cx="33528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VGI-00015 self subscribed</a:t>
            </a:r>
            <a:endParaRPr kumimoji="0" lang="en-US" sz="40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6200" y="228600"/>
            <a:ext cx="8991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VOLUNTARY</a:t>
            </a:r>
            <a:r>
              <a:rPr kumimoji="0" lang="en-US" sz="4000" b="1" i="0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GROUP INSURANCE</a:t>
            </a:r>
            <a:endParaRPr kumimoji="0" lang="en-US" sz="48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33800" y="990600"/>
            <a:ext cx="50292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PREMIUM RATE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3.50/- %0</a:t>
            </a:r>
            <a:endParaRPr kumimoji="0" lang="en-US" sz="40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2514600"/>
            <a:ext cx="86106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All Registered Field Workers by Designation but for Sales Representative minimum yearly FYP should be Rs. 25,000.</a:t>
            </a:r>
            <a:endParaRPr lang="en-US" sz="20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57200" y="3525560"/>
            <a:ext cx="3733800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DESIGNATION</a:t>
            </a:r>
            <a:endParaRPr kumimoji="0" lang="en-US" sz="40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495800" y="3500735"/>
            <a:ext cx="4191000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Coverage</a:t>
            </a:r>
            <a:endParaRPr kumimoji="0" lang="en-US" sz="40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57200" y="4135160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SALES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REP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495800" y="4105870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Rs.     300,000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57200" y="4567535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SALES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OFFicer</a:t>
            </a:r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495800" y="4567535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Rs.     600,000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57200" y="5024735"/>
            <a:ext cx="37338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SALES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manager</a:t>
            </a:r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495800" y="5024735"/>
            <a:ext cx="4191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85750" algn="l"/>
                <a:tab pos="800100" algn="l"/>
                <a:tab pos="857250" algn="l"/>
                <a:tab pos="971550" algn="l"/>
                <a:tab pos="1257300" algn="l"/>
                <a:tab pos="1885950" algn="l"/>
                <a:tab pos="2457450" algn="l"/>
                <a:tab pos="3257550" algn="l"/>
                <a:tab pos="4629150" algn="l"/>
                <a:tab pos="4743450" algn="l"/>
                <a:tab pos="5029200" algn="l"/>
                <a:tab pos="5257800" algn="l"/>
                <a:tab pos="5314950" algn="l"/>
                <a:tab pos="5657850" algn="l"/>
                <a:tab pos="5715000" algn="l"/>
                <a:tab pos="6229350" algn="l"/>
              </a:tabLs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Rs.  12,00,000</a:t>
            </a:r>
            <a:endParaRPr kumimoji="0" lang="en-US" sz="32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90600" y="5943600"/>
            <a:ext cx="6858000" cy="4572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PREMIUM WILL BE PAID BY THE FIELD WORKER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515070"/>
            <a:ext cx="5767167" cy="156966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THANKS!</a:t>
            </a:r>
            <a:endParaRPr lang="en-US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1447800" y="3588603"/>
            <a:ext cx="64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FIELD MAN POWER DEVELOPMENT DEPARTMENT 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2200" y="4258270"/>
            <a:ext cx="4572000" cy="5709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P.O , KARACH</a:t>
            </a:r>
            <a:endParaRPr lang="en-US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 Part 8 Group Insuran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Props1.xml><?xml version="1.0" encoding="utf-8"?>
<ds:datastoreItem xmlns:ds="http://schemas.openxmlformats.org/officeDocument/2006/customXml" ds:itemID="{1FE3C0C2-5C80-47E2-A183-813C7231D42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EA3FB9-552B-4EF0-8669-A922B2E625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EE1C19-BA0B-4B37-9939-075B71CA3757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 Part 8 Group Insurance</Template>
  <TotalTime>2</TotalTime>
  <Words>217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3 Part 8 Group Insurance</vt:lpstr>
      <vt:lpstr>Slide 1</vt:lpstr>
      <vt:lpstr>Slide 2</vt:lpstr>
      <vt:lpstr>Slide 3</vt:lpstr>
      <vt:lpstr>Slide 4</vt:lpstr>
      <vt:lpstr>Slide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Hafiz Rasheed Ahmed</dc:creator>
  <cp:lastModifiedBy>Hafiz Rasheed Ahmed</cp:lastModifiedBy>
  <cp:revision>1</cp:revision>
  <dcterms:created xsi:type="dcterms:W3CDTF">2012-02-13T11:59:03Z</dcterms:created>
  <dcterms:modified xsi:type="dcterms:W3CDTF">2012-02-13T12:01:47Z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TC300005349990</vt:lpwstr>
  </property>
</Properties>
</file>