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tl="1" strictFirstAndLastChars="0" saveSubsetFonts="1">
  <p:sldMasterIdLst>
    <p:sldMasterId id="2147483649" r:id="rId1"/>
  </p:sldMasterIdLst>
  <p:notesMasterIdLst>
    <p:notesMasterId r:id="rId16"/>
  </p:notesMasterIdLst>
  <p:sldIdLst>
    <p:sldId id="326" r:id="rId2"/>
    <p:sldId id="338" r:id="rId3"/>
    <p:sldId id="341" r:id="rId4"/>
    <p:sldId id="347" r:id="rId5"/>
    <p:sldId id="351" r:id="rId6"/>
    <p:sldId id="353" r:id="rId7"/>
    <p:sldId id="340" r:id="rId8"/>
    <p:sldId id="348" r:id="rId9"/>
    <p:sldId id="342" r:id="rId10"/>
    <p:sldId id="343" r:id="rId11"/>
    <p:sldId id="352" r:id="rId12"/>
    <p:sldId id="349" r:id="rId13"/>
    <p:sldId id="350" r:id="rId14"/>
    <p:sldId id="345" r:id="rId15"/>
  </p:sldIdLst>
  <p:sldSz cx="9144000" cy="6858000" type="screen4x3"/>
  <p:notesSz cx="6794500" cy="9925050"/>
  <p:defaultTextStyle>
    <a:defPPr>
      <a:defRPr lang="en-US"/>
    </a:defPPr>
    <a:lvl1pPr algn="l" rtl="0" eaLnBrk="0" fontAlgn="base" hangingPunct="0">
      <a:spcBef>
        <a:spcPct val="0"/>
      </a:spcBef>
      <a:spcAft>
        <a:spcPct val="0"/>
      </a:spcAft>
      <a:defRPr sz="2800" kern="1200">
        <a:solidFill>
          <a:schemeClr val="tx1"/>
        </a:solidFill>
        <a:latin typeface="Times New Roman" pitchFamily="18" charset="0"/>
        <a:ea typeface="+mn-ea"/>
        <a:cs typeface="+mn-cs"/>
      </a:defRPr>
    </a:lvl1pPr>
    <a:lvl2pPr marL="457200" algn="l" rtl="0" eaLnBrk="0" fontAlgn="base" hangingPunct="0">
      <a:spcBef>
        <a:spcPct val="0"/>
      </a:spcBef>
      <a:spcAft>
        <a:spcPct val="0"/>
      </a:spcAft>
      <a:defRPr sz="2800"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sz="2800"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sz="2800"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sz="2800" kern="1200">
        <a:solidFill>
          <a:schemeClr val="tx1"/>
        </a:solidFill>
        <a:latin typeface="Times New Roman" pitchFamily="18" charset="0"/>
        <a:ea typeface="+mn-ea"/>
        <a:cs typeface="+mn-cs"/>
      </a:defRPr>
    </a:lvl5pPr>
    <a:lvl6pPr marL="2286000" algn="l" defTabSz="914400" rtl="0" eaLnBrk="1" latinLnBrk="0" hangingPunct="1">
      <a:defRPr sz="2800" kern="1200">
        <a:solidFill>
          <a:schemeClr val="tx1"/>
        </a:solidFill>
        <a:latin typeface="Times New Roman" pitchFamily="18" charset="0"/>
        <a:ea typeface="+mn-ea"/>
        <a:cs typeface="+mn-cs"/>
      </a:defRPr>
    </a:lvl6pPr>
    <a:lvl7pPr marL="2743200" algn="l" defTabSz="914400" rtl="0" eaLnBrk="1" latinLnBrk="0" hangingPunct="1">
      <a:defRPr sz="2800" kern="1200">
        <a:solidFill>
          <a:schemeClr val="tx1"/>
        </a:solidFill>
        <a:latin typeface="Times New Roman" pitchFamily="18" charset="0"/>
        <a:ea typeface="+mn-ea"/>
        <a:cs typeface="+mn-cs"/>
      </a:defRPr>
    </a:lvl7pPr>
    <a:lvl8pPr marL="3200400" algn="l" defTabSz="914400" rtl="0" eaLnBrk="1" latinLnBrk="0" hangingPunct="1">
      <a:defRPr sz="2800" kern="1200">
        <a:solidFill>
          <a:schemeClr val="tx1"/>
        </a:solidFill>
        <a:latin typeface="Times New Roman" pitchFamily="18" charset="0"/>
        <a:ea typeface="+mn-ea"/>
        <a:cs typeface="+mn-cs"/>
      </a:defRPr>
    </a:lvl8pPr>
    <a:lvl9pPr marL="3657600" algn="l" defTabSz="914400" rtl="0" eaLnBrk="1" latinLnBrk="0" hangingPunct="1">
      <a:defRPr sz="2800" kern="1200">
        <a:solidFill>
          <a:schemeClr val="tx1"/>
        </a:solidFill>
        <a:latin typeface="Times New Roman" pitchFamily="18"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AA100"/>
    <a:srgbClr val="000000"/>
    <a:srgbClr val="000066"/>
    <a:srgbClr val="CC0000"/>
    <a:srgbClr val="009900"/>
    <a:srgbClr val="009999"/>
    <a:srgbClr val="00CC66"/>
    <a:srgbClr val="FFFF99"/>
  </p:clrMru>
</p:presentationPr>
</file>

<file path=ppt/tableStyles.xml><?xml version="1.0" encoding="utf-8"?>
<a:tblStyleLst xmlns:a="http://schemas.openxmlformats.org/drawingml/2006/main" def="{5C22544A-7EE6-4342-B048-85BDC9FD1C3A}">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ED083AE6-46FA-4A59-8FB0-9F97EB10719F}" styleName="Light Style 3 - Accent 4">
    <a:wholeTbl>
      <a:tcTxStyle>
        <a:fontRef idx="minor">
          <a:scrgbClr r="0" g="0" b="0"/>
        </a:fontRef>
        <a:schemeClr val="tx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noFill/>
        </a:fill>
      </a:tcStyle>
    </a:wholeTbl>
    <a:band1H>
      <a:tcStyle>
        <a:tcBdr/>
        <a:fill>
          <a:solidFill>
            <a:schemeClr val="accent4">
              <a:alpha val="20000"/>
            </a:schemeClr>
          </a:solidFill>
        </a:fill>
      </a:tcStyle>
    </a:band1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noFill/>
        </a:fill>
      </a:tcStyle>
    </a:lastRow>
    <a:firstRow>
      <a:tcTxStyle b="on"/>
      <a:tcStyle>
        <a:tcBdr>
          <a:bottom>
            <a:ln w="25400" cmpd="sng">
              <a:solidFill>
                <a:schemeClr val="accent4"/>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84412" autoAdjust="0"/>
    <p:restoredTop sz="94611" autoAdjust="0"/>
  </p:normalViewPr>
  <p:slideViewPr>
    <p:cSldViewPr>
      <p:cViewPr>
        <p:scale>
          <a:sx n="50" d="100"/>
          <a:sy n="50" d="100"/>
        </p:scale>
        <p:origin x="-1190" y="-6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p:cViewPr varScale="1">
        <p:scale>
          <a:sx n="36" d="100"/>
          <a:sy n="36" d="100"/>
        </p:scale>
        <p:origin x="-2462" y="-96"/>
      </p:cViewPr>
      <p:guideLst>
        <p:guide orient="horz" pos="3126"/>
        <p:guide pos="2140"/>
      </p:guideLst>
    </p:cSldViewPr>
  </p:notes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5778" name="Rectangle 2"/>
          <p:cNvSpPr>
            <a:spLocks noGrp="1" noChangeArrowheads="1"/>
          </p:cNvSpPr>
          <p:nvPr>
            <p:ph type="hdr" sz="quarter"/>
          </p:nvPr>
        </p:nvSpPr>
        <p:spPr bwMode="auto">
          <a:xfrm>
            <a:off x="0" y="0"/>
            <a:ext cx="2971800" cy="5334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atin typeface="Times New Roman"/>
              </a:defRPr>
            </a:lvl1pPr>
          </a:lstStyle>
          <a:p>
            <a:pPr>
              <a:defRPr/>
            </a:pPr>
            <a:endParaRPr lang="en-US"/>
          </a:p>
        </p:txBody>
      </p:sp>
      <p:sp>
        <p:nvSpPr>
          <p:cNvPr id="75779" name="Rectangle 3"/>
          <p:cNvSpPr>
            <a:spLocks noGrp="1" noChangeArrowheads="1"/>
          </p:cNvSpPr>
          <p:nvPr>
            <p:ph type="dt" idx="1"/>
          </p:nvPr>
        </p:nvSpPr>
        <p:spPr bwMode="auto">
          <a:xfrm>
            <a:off x="3886200" y="0"/>
            <a:ext cx="2895600" cy="5334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atin typeface="Times New Roman"/>
              </a:defRPr>
            </a:lvl1pPr>
          </a:lstStyle>
          <a:p>
            <a:pPr>
              <a:defRPr/>
            </a:pPr>
            <a:endParaRPr lang="en-US"/>
          </a:p>
        </p:txBody>
      </p:sp>
      <p:sp>
        <p:nvSpPr>
          <p:cNvPr id="27652" name="Rectangle 4"/>
          <p:cNvSpPr>
            <a:spLocks noGrp="1" noRot="1" noChangeAspect="1" noChangeArrowheads="1" noTextEdit="1"/>
          </p:cNvSpPr>
          <p:nvPr>
            <p:ph type="sldImg" idx="2"/>
          </p:nvPr>
        </p:nvSpPr>
        <p:spPr bwMode="auto">
          <a:xfrm>
            <a:off x="901700" y="762000"/>
            <a:ext cx="4978400" cy="3733800"/>
          </a:xfrm>
          <a:prstGeom prst="rect">
            <a:avLst/>
          </a:prstGeom>
          <a:noFill/>
          <a:ln w="9525">
            <a:solidFill>
              <a:srgbClr val="000000"/>
            </a:solidFill>
            <a:miter lim="800000"/>
            <a:headEnd/>
            <a:tailEnd/>
          </a:ln>
        </p:spPr>
      </p:sp>
      <p:sp>
        <p:nvSpPr>
          <p:cNvPr id="75781" name="Rectangle 5"/>
          <p:cNvSpPr>
            <a:spLocks noGrp="1" noChangeArrowheads="1"/>
          </p:cNvSpPr>
          <p:nvPr>
            <p:ph type="body" sz="quarter" idx="3"/>
          </p:nvPr>
        </p:nvSpPr>
        <p:spPr bwMode="auto">
          <a:xfrm>
            <a:off x="914400" y="4724400"/>
            <a:ext cx="4953000" cy="44196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75782" name="Rectangle 6"/>
          <p:cNvSpPr>
            <a:spLocks noGrp="1" noChangeArrowheads="1"/>
          </p:cNvSpPr>
          <p:nvPr>
            <p:ph type="ftr" sz="quarter" idx="4"/>
          </p:nvPr>
        </p:nvSpPr>
        <p:spPr bwMode="auto">
          <a:xfrm>
            <a:off x="0" y="9448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atin typeface="Times New Roman"/>
              </a:defRPr>
            </a:lvl1pPr>
          </a:lstStyle>
          <a:p>
            <a:pPr>
              <a:defRPr/>
            </a:pPr>
            <a:endParaRPr lang="en-US"/>
          </a:p>
        </p:txBody>
      </p:sp>
      <p:sp>
        <p:nvSpPr>
          <p:cNvPr id="75783" name="Rectangle 7"/>
          <p:cNvSpPr>
            <a:spLocks noGrp="1" noChangeArrowheads="1"/>
          </p:cNvSpPr>
          <p:nvPr>
            <p:ph type="sldNum" sz="quarter" idx="5"/>
          </p:nvPr>
        </p:nvSpPr>
        <p:spPr bwMode="auto">
          <a:xfrm>
            <a:off x="3886200" y="9448800"/>
            <a:ext cx="2895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atin typeface="Times New Roman"/>
              </a:defRPr>
            </a:lvl1pPr>
          </a:lstStyle>
          <a:p>
            <a:pPr>
              <a:defRPr/>
            </a:pPr>
            <a:fld id="{4377D45A-8882-47D9-BEFA-13E2FEC22C2A}" type="slidenum">
              <a:rPr lang="en-US"/>
              <a:pPr>
                <a:defRPr/>
              </a:pPr>
              <a:t>‹#›</a:t>
            </a:fld>
            <a:endParaRPr lang="en-US" dirty="0"/>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a:ea typeface="+mn-ea"/>
        <a:cs typeface="+mn-cs"/>
      </a:defRPr>
    </a:lvl1pPr>
    <a:lvl2pPr marL="457200" algn="l" rtl="0" eaLnBrk="0" fontAlgn="base" hangingPunct="0">
      <a:spcBef>
        <a:spcPct val="30000"/>
      </a:spcBef>
      <a:spcAft>
        <a:spcPct val="0"/>
      </a:spcAft>
      <a:defRPr sz="1200" kern="1200">
        <a:solidFill>
          <a:schemeClr val="tx1"/>
        </a:solidFill>
        <a:latin typeface="Times New Roman"/>
        <a:ea typeface="+mn-ea"/>
        <a:cs typeface="+mn-cs"/>
      </a:defRPr>
    </a:lvl2pPr>
    <a:lvl3pPr marL="914400" algn="l" rtl="0" eaLnBrk="0" fontAlgn="base" hangingPunct="0">
      <a:spcBef>
        <a:spcPct val="30000"/>
      </a:spcBef>
      <a:spcAft>
        <a:spcPct val="0"/>
      </a:spcAft>
      <a:defRPr sz="1200" kern="1200">
        <a:solidFill>
          <a:schemeClr val="tx1"/>
        </a:solidFill>
        <a:latin typeface="Times New Roman"/>
        <a:ea typeface="+mn-ea"/>
        <a:cs typeface="+mn-cs"/>
      </a:defRPr>
    </a:lvl3pPr>
    <a:lvl4pPr marL="1371600" algn="l" rtl="0" eaLnBrk="0" fontAlgn="base" hangingPunct="0">
      <a:spcBef>
        <a:spcPct val="30000"/>
      </a:spcBef>
      <a:spcAft>
        <a:spcPct val="0"/>
      </a:spcAft>
      <a:defRPr sz="1200" kern="1200">
        <a:solidFill>
          <a:schemeClr val="tx1"/>
        </a:solidFill>
        <a:latin typeface="Times New Roman"/>
        <a:ea typeface="+mn-ea"/>
        <a:cs typeface="+mn-cs"/>
      </a:defRPr>
    </a:lvl4pPr>
    <a:lvl5pPr marL="1828800" algn="l" rtl="0" eaLnBrk="0" fontAlgn="base" hangingPunct="0">
      <a:spcBef>
        <a:spcPct val="30000"/>
      </a:spcBef>
      <a:spcAft>
        <a:spcPct val="0"/>
      </a:spcAft>
      <a:defRPr sz="1200" kern="1200">
        <a:solidFill>
          <a:schemeClr val="tx1"/>
        </a:solidFill>
        <a:latin typeface="Times New Roman"/>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Slide Image Placeholder 1"/>
          <p:cNvSpPr>
            <a:spLocks noGrp="1" noRot="1" noChangeAspect="1" noTextEdit="1"/>
          </p:cNvSpPr>
          <p:nvPr>
            <p:ph type="sldImg"/>
          </p:nvPr>
        </p:nvSpPr>
        <p:spPr>
          <a:ln/>
        </p:spPr>
      </p:sp>
      <p:sp>
        <p:nvSpPr>
          <p:cNvPr id="28675" name="Notes Placeholder 2"/>
          <p:cNvSpPr>
            <a:spLocks noGrp="1"/>
          </p:cNvSpPr>
          <p:nvPr>
            <p:ph type="body" idx="1"/>
          </p:nvPr>
        </p:nvSpPr>
        <p:spPr>
          <a:noFill/>
          <a:ln/>
        </p:spPr>
        <p:txBody>
          <a:bodyPr/>
          <a:lstStyle/>
          <a:p>
            <a:endParaRPr lang="en-US" smtClean="0">
              <a:latin typeface="Times New Roman" pitchFamily="18" charset="0"/>
            </a:endParaRPr>
          </a:p>
        </p:txBody>
      </p:sp>
      <p:sp>
        <p:nvSpPr>
          <p:cNvPr id="28676" name="Slide Number Placeholder 3"/>
          <p:cNvSpPr>
            <a:spLocks noGrp="1"/>
          </p:cNvSpPr>
          <p:nvPr>
            <p:ph type="sldNum" sz="quarter" idx="5"/>
          </p:nvPr>
        </p:nvSpPr>
        <p:spPr>
          <a:noFill/>
        </p:spPr>
        <p:txBody>
          <a:bodyPr/>
          <a:lstStyle/>
          <a:p>
            <a:fld id="{0551576D-798F-4E37-9637-B942B8D86C69}" type="slidenum">
              <a:rPr lang="en-US" smtClean="0">
                <a:latin typeface="Times New Roman" pitchFamily="18" charset="0"/>
              </a:rPr>
              <a:pPr/>
              <a:t>1</a:t>
            </a:fld>
            <a:endParaRPr lang="en-US" smtClean="0">
              <a:latin typeface="Times New Roman" pitchFamily="18"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Image Placeholder 1"/>
          <p:cNvSpPr>
            <a:spLocks noGrp="1" noRot="1" noChangeAspect="1" noTextEdit="1"/>
          </p:cNvSpPr>
          <p:nvPr>
            <p:ph type="sldImg"/>
          </p:nvPr>
        </p:nvSpPr>
        <p:spPr>
          <a:ln/>
        </p:spPr>
      </p:sp>
      <p:sp>
        <p:nvSpPr>
          <p:cNvPr id="29699" name="Notes Placeholder 2"/>
          <p:cNvSpPr>
            <a:spLocks noGrp="1"/>
          </p:cNvSpPr>
          <p:nvPr>
            <p:ph type="body" idx="1"/>
          </p:nvPr>
        </p:nvSpPr>
        <p:spPr>
          <a:noFill/>
          <a:ln/>
        </p:spPr>
        <p:txBody>
          <a:bodyPr/>
          <a:lstStyle/>
          <a:p>
            <a:endParaRPr lang="en-US" smtClean="0">
              <a:latin typeface="Times New Roman" pitchFamily="18" charset="0"/>
            </a:endParaRPr>
          </a:p>
        </p:txBody>
      </p:sp>
      <p:sp>
        <p:nvSpPr>
          <p:cNvPr id="29700" name="Slide Number Placeholder 3"/>
          <p:cNvSpPr>
            <a:spLocks noGrp="1"/>
          </p:cNvSpPr>
          <p:nvPr>
            <p:ph type="sldNum" sz="quarter" idx="5"/>
          </p:nvPr>
        </p:nvSpPr>
        <p:spPr>
          <a:noFill/>
        </p:spPr>
        <p:txBody>
          <a:bodyPr/>
          <a:lstStyle/>
          <a:p>
            <a:fld id="{CE123F68-3D43-42A6-ACB2-F018B3076E7D}" type="slidenum">
              <a:rPr lang="en-US" smtClean="0">
                <a:latin typeface="Times New Roman" pitchFamily="18" charset="0"/>
              </a:rPr>
              <a:pPr/>
              <a:t>2</a:t>
            </a:fld>
            <a:endParaRPr lang="en-US" smtClean="0">
              <a:latin typeface="Times New Roman" pitchFamily="18"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7"/>
          <p:cNvSpPr>
            <a:spLocks noGrp="1" noChangeArrowheads="1"/>
          </p:cNvSpPr>
          <p:nvPr>
            <p:ph type="sldNum" sz="quarter" idx="5"/>
          </p:nvPr>
        </p:nvSpPr>
        <p:spPr>
          <a:noFill/>
        </p:spPr>
        <p:txBody>
          <a:bodyPr/>
          <a:lstStyle/>
          <a:p>
            <a:fld id="{FB8922FE-059E-439C-95E6-23333043A1C7}" type="slidenum">
              <a:rPr lang="en-US" smtClean="0">
                <a:latin typeface="Times New Roman" pitchFamily="18" charset="0"/>
              </a:rPr>
              <a:pPr/>
              <a:t>3</a:t>
            </a:fld>
            <a:endParaRPr lang="en-US" smtClean="0">
              <a:latin typeface="Times New Roman" pitchFamily="18" charset="0"/>
            </a:endParaRPr>
          </a:p>
        </p:txBody>
      </p:sp>
      <p:sp>
        <p:nvSpPr>
          <p:cNvPr id="30723" name="Rectangle 2"/>
          <p:cNvSpPr>
            <a:spLocks noGrp="1" noRot="1" noChangeAspect="1" noChangeArrowheads="1" noTextEdit="1"/>
          </p:cNvSpPr>
          <p:nvPr>
            <p:ph type="sldImg"/>
          </p:nvPr>
        </p:nvSpPr>
        <p:spPr>
          <a:ln/>
        </p:spPr>
      </p:sp>
      <p:sp>
        <p:nvSpPr>
          <p:cNvPr id="30724" name="Rectangle 3"/>
          <p:cNvSpPr>
            <a:spLocks noGrp="1" noChangeArrowheads="1"/>
          </p:cNvSpPr>
          <p:nvPr>
            <p:ph type="body" idx="1"/>
          </p:nvPr>
        </p:nvSpPr>
        <p:spPr>
          <a:noFill/>
          <a:ln/>
        </p:spPr>
        <p:txBody>
          <a:bodyPr/>
          <a:lstStyle/>
          <a:p>
            <a:endParaRPr lang="en-US" smtClean="0">
              <a:latin typeface="Times New Roman" pitchFamily="18"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7"/>
          <p:cNvSpPr>
            <a:spLocks noGrp="1" noChangeArrowheads="1"/>
          </p:cNvSpPr>
          <p:nvPr>
            <p:ph type="sldNum" sz="quarter" idx="5"/>
          </p:nvPr>
        </p:nvSpPr>
        <p:spPr>
          <a:noFill/>
        </p:spPr>
        <p:txBody>
          <a:bodyPr/>
          <a:lstStyle/>
          <a:p>
            <a:fld id="{EDB50676-6BDD-4E2D-B84C-DFF3E119E452}" type="slidenum">
              <a:rPr lang="en-US" smtClean="0">
                <a:latin typeface="Times New Roman" pitchFamily="18" charset="0"/>
              </a:rPr>
              <a:pPr/>
              <a:t>7</a:t>
            </a:fld>
            <a:endParaRPr lang="en-US" smtClean="0">
              <a:latin typeface="Times New Roman" pitchFamily="18" charset="0"/>
            </a:endParaRPr>
          </a:p>
        </p:txBody>
      </p:sp>
      <p:sp>
        <p:nvSpPr>
          <p:cNvPr id="31747" name="Rectangle 2"/>
          <p:cNvSpPr>
            <a:spLocks noGrp="1" noRot="1" noChangeAspect="1" noChangeArrowheads="1" noTextEdit="1"/>
          </p:cNvSpPr>
          <p:nvPr>
            <p:ph type="sldImg"/>
          </p:nvPr>
        </p:nvSpPr>
        <p:spPr>
          <a:ln/>
        </p:spPr>
      </p:sp>
      <p:sp>
        <p:nvSpPr>
          <p:cNvPr id="31748" name="Rectangle 3"/>
          <p:cNvSpPr>
            <a:spLocks noGrp="1" noChangeArrowheads="1"/>
          </p:cNvSpPr>
          <p:nvPr>
            <p:ph type="body" idx="1"/>
          </p:nvPr>
        </p:nvSpPr>
        <p:spPr>
          <a:noFill/>
          <a:ln/>
        </p:spPr>
        <p:txBody>
          <a:bodyPr/>
          <a:lstStyle/>
          <a:p>
            <a:endParaRPr lang="en-US" smtClean="0">
              <a:latin typeface="Times New Roman" pitchFamily="18"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7"/>
          <p:cNvSpPr>
            <a:spLocks noGrp="1" noChangeArrowheads="1"/>
          </p:cNvSpPr>
          <p:nvPr>
            <p:ph type="sldNum" sz="quarter" idx="5"/>
          </p:nvPr>
        </p:nvSpPr>
        <p:spPr>
          <a:noFill/>
        </p:spPr>
        <p:txBody>
          <a:bodyPr/>
          <a:lstStyle/>
          <a:p>
            <a:fld id="{59453D7A-187E-4DBB-8E53-42F0BF47A7E2}" type="slidenum">
              <a:rPr lang="en-US" smtClean="0">
                <a:latin typeface="Times New Roman" pitchFamily="18" charset="0"/>
              </a:rPr>
              <a:pPr/>
              <a:t>9</a:t>
            </a:fld>
            <a:endParaRPr lang="en-US" smtClean="0">
              <a:latin typeface="Times New Roman" pitchFamily="18" charset="0"/>
            </a:endParaRPr>
          </a:p>
        </p:txBody>
      </p:sp>
      <p:sp>
        <p:nvSpPr>
          <p:cNvPr id="32771" name="Rectangle 2"/>
          <p:cNvSpPr>
            <a:spLocks noGrp="1" noRot="1" noChangeAspect="1" noChangeArrowheads="1" noTextEdit="1"/>
          </p:cNvSpPr>
          <p:nvPr>
            <p:ph type="sldImg"/>
          </p:nvPr>
        </p:nvSpPr>
        <p:spPr>
          <a:ln/>
        </p:spPr>
      </p:sp>
      <p:sp>
        <p:nvSpPr>
          <p:cNvPr id="32772" name="Rectangle 3"/>
          <p:cNvSpPr>
            <a:spLocks noGrp="1" noChangeArrowheads="1"/>
          </p:cNvSpPr>
          <p:nvPr>
            <p:ph type="body" idx="1"/>
          </p:nvPr>
        </p:nvSpPr>
        <p:spPr>
          <a:noFill/>
          <a:ln/>
        </p:spPr>
        <p:txBody>
          <a:bodyPr/>
          <a:lstStyle/>
          <a:p>
            <a:endParaRPr lang="en-US" smtClean="0">
              <a:latin typeface="Times New Roman" pitchFamily="18"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2"/>
          <p:cNvGrpSpPr>
            <a:grpSpLocks/>
          </p:cNvGrpSpPr>
          <p:nvPr/>
        </p:nvGrpSpPr>
        <p:grpSpPr bwMode="auto">
          <a:xfrm>
            <a:off x="0" y="0"/>
            <a:ext cx="9144000" cy="6858000"/>
            <a:chOff x="0" y="0"/>
            <a:chExt cx="5760" cy="4320"/>
          </a:xfrm>
        </p:grpSpPr>
        <p:grpSp>
          <p:nvGrpSpPr>
            <p:cNvPr id="5" name="Group 3"/>
            <p:cNvGrpSpPr>
              <a:grpSpLocks/>
            </p:cNvGrpSpPr>
            <p:nvPr/>
          </p:nvGrpSpPr>
          <p:grpSpPr bwMode="auto">
            <a:xfrm>
              <a:off x="0" y="0"/>
              <a:ext cx="5760" cy="4320"/>
              <a:chOff x="0" y="0"/>
              <a:chExt cx="5760" cy="4320"/>
            </a:xfrm>
          </p:grpSpPr>
          <p:sp>
            <p:nvSpPr>
              <p:cNvPr id="11" name="Rectangle 4"/>
              <p:cNvSpPr>
                <a:spLocks noChangeArrowheads="1"/>
              </p:cNvSpPr>
              <p:nvPr/>
            </p:nvSpPr>
            <p:spPr bwMode="white">
              <a:xfrm>
                <a:off x="0" y="0"/>
                <a:ext cx="5760" cy="1600"/>
              </a:xfrm>
              <a:prstGeom prst="rect">
                <a:avLst/>
              </a:prstGeom>
              <a:gradFill rotWithShape="0">
                <a:gsLst>
                  <a:gs pos="0">
                    <a:schemeClr val="hlink"/>
                  </a:gs>
                  <a:gs pos="100000">
                    <a:schemeClr val="bg2"/>
                  </a:gs>
                </a:gsLst>
                <a:lin ang="5400000" scaled="1"/>
              </a:gradFill>
              <a:ln w="9525">
                <a:noFill/>
                <a:miter lim="800000"/>
                <a:headEnd/>
                <a:tailEnd/>
              </a:ln>
            </p:spPr>
            <p:txBody>
              <a:bodyPr wrap="none" anchor="ctr"/>
              <a:lstStyle/>
              <a:p>
                <a:pPr>
                  <a:defRPr/>
                </a:pPr>
                <a:endParaRPr lang="en-US" dirty="0">
                  <a:latin typeface="Times New Roman"/>
                </a:endParaRPr>
              </a:p>
            </p:txBody>
          </p:sp>
          <p:sp>
            <p:nvSpPr>
              <p:cNvPr id="12" name="Rectangle 5"/>
              <p:cNvSpPr>
                <a:spLocks noChangeArrowheads="1"/>
              </p:cNvSpPr>
              <p:nvPr/>
            </p:nvSpPr>
            <p:spPr bwMode="white">
              <a:xfrm>
                <a:off x="0" y="1600"/>
                <a:ext cx="5760" cy="2720"/>
              </a:xfrm>
              <a:prstGeom prst="rect">
                <a:avLst/>
              </a:prstGeom>
              <a:gradFill rotWithShape="0">
                <a:gsLst>
                  <a:gs pos="0">
                    <a:schemeClr val="bg2"/>
                  </a:gs>
                  <a:gs pos="100000">
                    <a:schemeClr val="bg1"/>
                  </a:gs>
                </a:gsLst>
                <a:lin ang="5400000" scaled="1"/>
              </a:gradFill>
              <a:ln w="9525">
                <a:noFill/>
                <a:miter lim="800000"/>
                <a:headEnd/>
                <a:tailEnd/>
              </a:ln>
              <a:effectLst/>
            </p:spPr>
            <p:txBody>
              <a:bodyPr wrap="none" anchor="ctr"/>
              <a:lstStyle/>
              <a:p>
                <a:pPr>
                  <a:defRPr/>
                </a:pPr>
                <a:endParaRPr lang="en-US" dirty="0">
                  <a:latin typeface="Times New Roman"/>
                </a:endParaRPr>
              </a:p>
            </p:txBody>
          </p:sp>
        </p:grpSp>
        <p:pic>
          <p:nvPicPr>
            <p:cNvPr id="6" name="Picture 6" descr="grapes"/>
            <p:cNvPicPr>
              <a:picLocks noChangeAspect="1" noChangeArrowheads="1"/>
            </p:cNvPicPr>
            <p:nvPr/>
          </p:nvPicPr>
          <p:blipFill>
            <a:blip r:embed="rId2" cstate="print"/>
            <a:srcRect/>
            <a:stretch>
              <a:fillRect/>
            </a:stretch>
          </p:blipFill>
          <p:spPr bwMode="ltGray">
            <a:xfrm>
              <a:off x="163" y="0"/>
              <a:ext cx="680" cy="3152"/>
            </a:xfrm>
            <a:prstGeom prst="rect">
              <a:avLst/>
            </a:prstGeom>
            <a:noFill/>
            <a:ln w="9525">
              <a:noFill/>
              <a:miter lim="800000"/>
              <a:headEnd/>
              <a:tailEnd/>
            </a:ln>
          </p:spPr>
        </p:pic>
        <p:grpSp>
          <p:nvGrpSpPr>
            <p:cNvPr id="7" name="Group 7"/>
            <p:cNvGrpSpPr>
              <a:grpSpLocks/>
            </p:cNvGrpSpPr>
            <p:nvPr/>
          </p:nvGrpSpPr>
          <p:grpSpPr bwMode="auto">
            <a:xfrm>
              <a:off x="648" y="0"/>
              <a:ext cx="97" cy="3613"/>
              <a:chOff x="226" y="0"/>
              <a:chExt cx="80" cy="3613"/>
            </a:xfrm>
          </p:grpSpPr>
          <p:sp>
            <p:nvSpPr>
              <p:cNvPr id="9" name="Rectangle 8"/>
              <p:cNvSpPr>
                <a:spLocks noChangeArrowheads="1"/>
              </p:cNvSpPr>
              <p:nvPr/>
            </p:nvSpPr>
            <p:spPr bwMode="ltGray">
              <a:xfrm>
                <a:off x="226" y="0"/>
                <a:ext cx="80" cy="853"/>
              </a:xfrm>
              <a:prstGeom prst="rect">
                <a:avLst/>
              </a:prstGeom>
              <a:gradFill rotWithShape="0">
                <a:gsLst>
                  <a:gs pos="0">
                    <a:schemeClr val="folHlink"/>
                  </a:gs>
                  <a:gs pos="100000">
                    <a:schemeClr val="accent1"/>
                  </a:gs>
                </a:gsLst>
                <a:lin ang="5400000" scaled="1"/>
              </a:gradFill>
              <a:ln w="9525">
                <a:noFill/>
                <a:miter lim="800000"/>
                <a:headEnd/>
                <a:tailEnd/>
              </a:ln>
            </p:spPr>
            <p:txBody>
              <a:bodyPr wrap="none" anchor="ctr"/>
              <a:lstStyle/>
              <a:p>
                <a:pPr>
                  <a:defRPr/>
                </a:pPr>
                <a:endParaRPr lang="en-US" dirty="0">
                  <a:latin typeface="Times New Roman"/>
                </a:endParaRPr>
              </a:p>
            </p:txBody>
          </p:sp>
          <p:sp>
            <p:nvSpPr>
              <p:cNvPr id="10" name="Rectangle 9"/>
              <p:cNvSpPr>
                <a:spLocks noChangeArrowheads="1"/>
              </p:cNvSpPr>
              <p:nvPr/>
            </p:nvSpPr>
            <p:spPr bwMode="ltGray">
              <a:xfrm>
                <a:off x="226" y="840"/>
                <a:ext cx="80" cy="2773"/>
              </a:xfrm>
              <a:prstGeom prst="rect">
                <a:avLst/>
              </a:prstGeom>
              <a:gradFill rotWithShape="0">
                <a:gsLst>
                  <a:gs pos="0">
                    <a:schemeClr val="accent1"/>
                  </a:gs>
                  <a:gs pos="100000">
                    <a:schemeClr val="bg1"/>
                  </a:gs>
                </a:gsLst>
                <a:lin ang="5400000" scaled="1"/>
              </a:gradFill>
              <a:ln w="9525">
                <a:noFill/>
                <a:miter lim="800000"/>
                <a:headEnd/>
                <a:tailEnd/>
              </a:ln>
            </p:spPr>
            <p:txBody>
              <a:bodyPr wrap="none" anchor="ctr"/>
              <a:lstStyle/>
              <a:p>
                <a:pPr>
                  <a:defRPr/>
                </a:pPr>
                <a:endParaRPr lang="en-US" dirty="0">
                  <a:latin typeface="Times New Roman"/>
                </a:endParaRPr>
              </a:p>
            </p:txBody>
          </p:sp>
        </p:grpSp>
        <p:sp>
          <p:nvSpPr>
            <p:cNvPr id="8" name="Rectangle 10"/>
            <p:cNvSpPr>
              <a:spLocks noChangeArrowheads="1"/>
            </p:cNvSpPr>
            <p:nvPr/>
          </p:nvSpPr>
          <p:spPr bwMode="ltGray">
            <a:xfrm>
              <a:off x="0" y="1536"/>
              <a:ext cx="4294" cy="160"/>
            </a:xfrm>
            <a:prstGeom prst="rect">
              <a:avLst/>
            </a:prstGeom>
            <a:gradFill rotWithShape="0">
              <a:gsLst>
                <a:gs pos="0">
                  <a:schemeClr val="hlink"/>
                </a:gs>
                <a:gs pos="100000">
                  <a:schemeClr val="bg2"/>
                </a:gs>
              </a:gsLst>
              <a:lin ang="0" scaled="1"/>
            </a:gradFill>
            <a:ln w="9525">
              <a:noFill/>
              <a:miter lim="800000"/>
              <a:headEnd/>
              <a:tailEnd/>
            </a:ln>
          </p:spPr>
          <p:txBody>
            <a:bodyPr wrap="none" anchor="ctr"/>
            <a:lstStyle/>
            <a:p>
              <a:pPr>
                <a:defRPr/>
              </a:pPr>
              <a:endParaRPr lang="en-US" dirty="0">
                <a:latin typeface="Times New Roman"/>
              </a:endParaRPr>
            </a:p>
          </p:txBody>
        </p:sp>
      </p:grpSp>
      <p:sp>
        <p:nvSpPr>
          <p:cNvPr id="4107" name="Rectangle 11"/>
          <p:cNvSpPr>
            <a:spLocks noGrp="1" noChangeArrowheads="1"/>
          </p:cNvSpPr>
          <p:nvPr>
            <p:ph type="ctrTitle"/>
          </p:nvPr>
        </p:nvSpPr>
        <p:spPr>
          <a:xfrm>
            <a:off x="1371600" y="1100138"/>
            <a:ext cx="7772400" cy="1143000"/>
          </a:xfrm>
        </p:spPr>
        <p:txBody>
          <a:bodyPr/>
          <a:lstStyle>
            <a:lvl1pPr>
              <a:defRPr/>
            </a:lvl1pPr>
          </a:lstStyle>
          <a:p>
            <a:r>
              <a:rPr lang="en-US" smtClean="0"/>
              <a:t>Click to edit Master title style</a:t>
            </a:r>
            <a:endParaRPr lang="en-US"/>
          </a:p>
        </p:txBody>
      </p:sp>
      <p:sp>
        <p:nvSpPr>
          <p:cNvPr id="4108" name="Rectangle 12"/>
          <p:cNvSpPr>
            <a:spLocks noGrp="1" noChangeArrowheads="1"/>
          </p:cNvSpPr>
          <p:nvPr>
            <p:ph type="subTitle" idx="1"/>
          </p:nvPr>
        </p:nvSpPr>
        <p:spPr>
          <a:xfrm>
            <a:off x="1371600" y="3886200"/>
            <a:ext cx="6400800" cy="1752600"/>
          </a:xfrm>
        </p:spPr>
        <p:txBody>
          <a:bodyPr/>
          <a:lstStyle>
            <a:lvl1pPr marL="0" indent="0">
              <a:buFontTx/>
              <a:buNone/>
              <a:defRPr/>
            </a:lvl1pPr>
          </a:lstStyle>
          <a:p>
            <a:r>
              <a:rPr lang="en-US" smtClean="0"/>
              <a:t>Click to edit Master subtitle style</a:t>
            </a:r>
            <a:endParaRPr lang="en-US"/>
          </a:p>
        </p:txBody>
      </p:sp>
      <p:sp>
        <p:nvSpPr>
          <p:cNvPr id="13" name="Rectangle 13"/>
          <p:cNvSpPr>
            <a:spLocks noGrp="1" noChangeArrowheads="1"/>
          </p:cNvSpPr>
          <p:nvPr>
            <p:ph type="dt" sz="half" idx="10"/>
          </p:nvPr>
        </p:nvSpPr>
        <p:spPr>
          <a:xfrm>
            <a:off x="685800" y="6248400"/>
            <a:ext cx="1905000" cy="457200"/>
          </a:xfrm>
        </p:spPr>
        <p:txBody>
          <a:bodyPr/>
          <a:lstStyle>
            <a:lvl1pPr>
              <a:defRPr>
                <a:solidFill>
                  <a:srgbClr val="660066"/>
                </a:solidFill>
              </a:defRPr>
            </a:lvl1pPr>
          </a:lstStyle>
          <a:p>
            <a:pPr>
              <a:defRPr/>
            </a:pPr>
            <a:endParaRPr lang="en-US"/>
          </a:p>
        </p:txBody>
      </p:sp>
      <p:sp>
        <p:nvSpPr>
          <p:cNvPr id="14" name="Rectangle 14"/>
          <p:cNvSpPr>
            <a:spLocks noGrp="1" noChangeArrowheads="1"/>
          </p:cNvSpPr>
          <p:nvPr>
            <p:ph type="ftr" sz="quarter" idx="11"/>
          </p:nvPr>
        </p:nvSpPr>
        <p:spPr>
          <a:xfrm>
            <a:off x="3124200" y="6248400"/>
            <a:ext cx="2895600" cy="457200"/>
          </a:xfrm>
        </p:spPr>
        <p:txBody>
          <a:bodyPr/>
          <a:lstStyle>
            <a:lvl1pPr>
              <a:defRPr>
                <a:solidFill>
                  <a:srgbClr val="660066"/>
                </a:solidFill>
              </a:defRPr>
            </a:lvl1pPr>
          </a:lstStyle>
          <a:p>
            <a:pPr>
              <a:defRPr/>
            </a:pPr>
            <a:endParaRPr lang="en-US"/>
          </a:p>
        </p:txBody>
      </p:sp>
      <p:sp>
        <p:nvSpPr>
          <p:cNvPr id="15" name="Rectangle 15"/>
          <p:cNvSpPr>
            <a:spLocks noGrp="1" noChangeArrowheads="1"/>
          </p:cNvSpPr>
          <p:nvPr>
            <p:ph type="sldNum" sz="quarter" idx="12"/>
          </p:nvPr>
        </p:nvSpPr>
        <p:spPr>
          <a:xfrm>
            <a:off x="6553200" y="6248400"/>
            <a:ext cx="1905000" cy="457200"/>
          </a:xfrm>
        </p:spPr>
        <p:txBody>
          <a:bodyPr/>
          <a:lstStyle>
            <a:lvl1pPr>
              <a:defRPr>
                <a:solidFill>
                  <a:srgbClr val="660066"/>
                </a:solidFill>
              </a:defRPr>
            </a:lvl1pPr>
          </a:lstStyle>
          <a:p>
            <a:pPr>
              <a:defRPr/>
            </a:pPr>
            <a:fld id="{46E03DA6-7787-47CA-B067-DB53F1214E5A}" type="slidenum">
              <a:rPr lang="en-US"/>
              <a:pPr>
                <a:defRPr/>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792DB603-0040-4740-B47F-74470D1A3565}" type="slidenum">
              <a:rPr lang="en-US"/>
              <a:pPr>
                <a:defRPr/>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124700" y="609600"/>
            <a:ext cx="1943100" cy="54864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1295400" y="609600"/>
            <a:ext cx="5676900" cy="5486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2F1E3D97-3CED-4D4D-8883-B01EF80067F7}" type="slidenum">
              <a:rPr lang="en-US"/>
              <a:pPr>
                <a:defRPr/>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8DD129EC-2914-476E-B9E0-FBA6E9BDD8F3}" type="slidenum">
              <a:rPr lang="en-US"/>
              <a:pPr>
                <a:defRPr/>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3F320A35-FB44-4948-9863-8F056FE3EFD3}" type="slidenum">
              <a:rPr lang="en-US"/>
              <a:pPr>
                <a:defRPr/>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12954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5257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pPr>
              <a:defRPr/>
            </a:pPr>
            <a:endParaRPr lang="en-US"/>
          </a:p>
        </p:txBody>
      </p:sp>
      <p:sp>
        <p:nvSpPr>
          <p:cNvPr id="6" name="Footer Placeholder 5"/>
          <p:cNvSpPr>
            <a:spLocks noGrp="1"/>
          </p:cNvSpPr>
          <p:nvPr>
            <p:ph type="ftr" sz="quarter" idx="11"/>
          </p:nvPr>
        </p:nvSpPr>
        <p:spPr/>
        <p:txBody>
          <a:bodyPr/>
          <a:lstStyle>
            <a:lvl1pPr>
              <a:defRPr/>
            </a:lvl1pPr>
          </a:lstStyle>
          <a:p>
            <a:pPr>
              <a:defRPr/>
            </a:pPr>
            <a:endParaRPr lang="en-US"/>
          </a:p>
        </p:txBody>
      </p:sp>
      <p:sp>
        <p:nvSpPr>
          <p:cNvPr id="7" name="Slide Number Placeholder 6"/>
          <p:cNvSpPr>
            <a:spLocks noGrp="1"/>
          </p:cNvSpPr>
          <p:nvPr>
            <p:ph type="sldNum" sz="quarter" idx="12"/>
          </p:nvPr>
        </p:nvSpPr>
        <p:spPr/>
        <p:txBody>
          <a:bodyPr/>
          <a:lstStyle>
            <a:lvl1pPr>
              <a:defRPr/>
            </a:lvl1pPr>
          </a:lstStyle>
          <a:p>
            <a:pPr>
              <a:defRPr/>
            </a:pPr>
            <a:fld id="{95983C2B-E1C9-41A6-B261-93AC4AFE24FC}" type="slidenum">
              <a:rPr lang="en-US"/>
              <a:pPr>
                <a:defRPr/>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pPr>
              <a:defRPr/>
            </a:pPr>
            <a:endParaRPr lang="en-US"/>
          </a:p>
        </p:txBody>
      </p:sp>
      <p:sp>
        <p:nvSpPr>
          <p:cNvPr id="8" name="Footer Placeholder 7"/>
          <p:cNvSpPr>
            <a:spLocks noGrp="1"/>
          </p:cNvSpPr>
          <p:nvPr>
            <p:ph type="ftr" sz="quarter" idx="11"/>
          </p:nvPr>
        </p:nvSpPr>
        <p:spPr/>
        <p:txBody>
          <a:bodyPr/>
          <a:lstStyle>
            <a:lvl1pPr>
              <a:defRPr/>
            </a:lvl1pPr>
          </a:lstStyle>
          <a:p>
            <a:pPr>
              <a:defRPr/>
            </a:pPr>
            <a:endParaRPr lang="en-US"/>
          </a:p>
        </p:txBody>
      </p:sp>
      <p:sp>
        <p:nvSpPr>
          <p:cNvPr id="9" name="Slide Number Placeholder 8"/>
          <p:cNvSpPr>
            <a:spLocks noGrp="1"/>
          </p:cNvSpPr>
          <p:nvPr>
            <p:ph type="sldNum" sz="quarter" idx="12"/>
          </p:nvPr>
        </p:nvSpPr>
        <p:spPr/>
        <p:txBody>
          <a:bodyPr/>
          <a:lstStyle>
            <a:lvl1pPr>
              <a:defRPr/>
            </a:lvl1pPr>
          </a:lstStyle>
          <a:p>
            <a:pPr>
              <a:defRPr/>
            </a:pPr>
            <a:fld id="{1F540AB0-FF21-4B71-9DE5-88BE5D3B020E}" type="slidenum">
              <a:rPr lang="en-US"/>
              <a:pPr>
                <a:defRPr/>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pPr>
              <a:defRPr/>
            </a:pPr>
            <a:endParaRPr lang="en-US"/>
          </a:p>
        </p:txBody>
      </p:sp>
      <p:sp>
        <p:nvSpPr>
          <p:cNvPr id="4" name="Footer Placeholder 3"/>
          <p:cNvSpPr>
            <a:spLocks noGrp="1"/>
          </p:cNvSpPr>
          <p:nvPr>
            <p:ph type="ftr" sz="quarter" idx="11"/>
          </p:nvPr>
        </p:nvSpPr>
        <p:spPr/>
        <p:txBody>
          <a:bodyPr/>
          <a:lstStyle>
            <a:lvl1pPr>
              <a:defRPr/>
            </a:lvl1pPr>
          </a:lstStyle>
          <a:p>
            <a:pPr>
              <a:defRPr/>
            </a:pPr>
            <a:endParaRPr lang="en-US"/>
          </a:p>
        </p:txBody>
      </p:sp>
      <p:sp>
        <p:nvSpPr>
          <p:cNvPr id="5" name="Slide Number Placeholder 4"/>
          <p:cNvSpPr>
            <a:spLocks noGrp="1"/>
          </p:cNvSpPr>
          <p:nvPr>
            <p:ph type="sldNum" sz="quarter" idx="12"/>
          </p:nvPr>
        </p:nvSpPr>
        <p:spPr/>
        <p:txBody>
          <a:bodyPr/>
          <a:lstStyle>
            <a:lvl1pPr>
              <a:defRPr/>
            </a:lvl1pPr>
          </a:lstStyle>
          <a:p>
            <a:pPr>
              <a:defRPr/>
            </a:pPr>
            <a:fld id="{1F6536DB-4BF2-4C78-9141-21ABDB60E858}" type="slidenum">
              <a:rPr lang="en-US"/>
              <a:pPr>
                <a:defRPr/>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pPr>
              <a:defRPr/>
            </a:pPr>
            <a:endParaRPr lang="en-US"/>
          </a:p>
        </p:txBody>
      </p:sp>
      <p:sp>
        <p:nvSpPr>
          <p:cNvPr id="3" name="Footer Placeholder 2"/>
          <p:cNvSpPr>
            <a:spLocks noGrp="1"/>
          </p:cNvSpPr>
          <p:nvPr>
            <p:ph type="ftr" sz="quarter" idx="11"/>
          </p:nvPr>
        </p:nvSpPr>
        <p:spPr/>
        <p:txBody>
          <a:bodyPr/>
          <a:lstStyle>
            <a:lvl1pPr>
              <a:defRPr/>
            </a:lvl1pPr>
          </a:lstStyle>
          <a:p>
            <a:pPr>
              <a:defRPr/>
            </a:pPr>
            <a:endParaRPr lang="en-US"/>
          </a:p>
        </p:txBody>
      </p:sp>
      <p:sp>
        <p:nvSpPr>
          <p:cNvPr id="4" name="Slide Number Placeholder 3"/>
          <p:cNvSpPr>
            <a:spLocks noGrp="1"/>
          </p:cNvSpPr>
          <p:nvPr>
            <p:ph type="sldNum" sz="quarter" idx="12"/>
          </p:nvPr>
        </p:nvSpPr>
        <p:spPr/>
        <p:txBody>
          <a:bodyPr/>
          <a:lstStyle>
            <a:lvl1pPr>
              <a:defRPr/>
            </a:lvl1pPr>
          </a:lstStyle>
          <a:p>
            <a:pPr>
              <a:defRPr/>
            </a:pPr>
            <a:fld id="{B352A0C1-4737-480D-BDA9-805EBEF87481}" type="slidenum">
              <a:rPr lang="en-US"/>
              <a:pPr>
                <a:defRPr/>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pPr>
              <a:defRPr/>
            </a:pPr>
            <a:endParaRPr lang="en-US"/>
          </a:p>
        </p:txBody>
      </p:sp>
      <p:sp>
        <p:nvSpPr>
          <p:cNvPr id="6" name="Footer Placeholder 5"/>
          <p:cNvSpPr>
            <a:spLocks noGrp="1"/>
          </p:cNvSpPr>
          <p:nvPr>
            <p:ph type="ftr" sz="quarter" idx="11"/>
          </p:nvPr>
        </p:nvSpPr>
        <p:spPr/>
        <p:txBody>
          <a:bodyPr/>
          <a:lstStyle>
            <a:lvl1pPr>
              <a:defRPr/>
            </a:lvl1pPr>
          </a:lstStyle>
          <a:p>
            <a:pPr>
              <a:defRPr/>
            </a:pPr>
            <a:endParaRPr lang="en-US"/>
          </a:p>
        </p:txBody>
      </p:sp>
      <p:sp>
        <p:nvSpPr>
          <p:cNvPr id="7" name="Slide Number Placeholder 6"/>
          <p:cNvSpPr>
            <a:spLocks noGrp="1"/>
          </p:cNvSpPr>
          <p:nvPr>
            <p:ph type="sldNum" sz="quarter" idx="12"/>
          </p:nvPr>
        </p:nvSpPr>
        <p:spPr/>
        <p:txBody>
          <a:bodyPr/>
          <a:lstStyle>
            <a:lvl1pPr>
              <a:defRPr/>
            </a:lvl1pPr>
          </a:lstStyle>
          <a:p>
            <a:pPr>
              <a:defRPr/>
            </a:pPr>
            <a:fld id="{DA7D631D-678F-4678-BC88-9D69BE5B6F62}" type="slidenum">
              <a:rPr lang="en-US"/>
              <a:pPr>
                <a:defRPr/>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endParaRPr lang="en-US"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pPr>
              <a:defRPr/>
            </a:pPr>
            <a:endParaRPr lang="en-US"/>
          </a:p>
        </p:txBody>
      </p:sp>
      <p:sp>
        <p:nvSpPr>
          <p:cNvPr id="6" name="Footer Placeholder 5"/>
          <p:cNvSpPr>
            <a:spLocks noGrp="1"/>
          </p:cNvSpPr>
          <p:nvPr>
            <p:ph type="ftr" sz="quarter" idx="11"/>
          </p:nvPr>
        </p:nvSpPr>
        <p:spPr/>
        <p:txBody>
          <a:bodyPr/>
          <a:lstStyle>
            <a:lvl1pPr>
              <a:defRPr/>
            </a:lvl1pPr>
          </a:lstStyle>
          <a:p>
            <a:pPr>
              <a:defRPr/>
            </a:pPr>
            <a:endParaRPr lang="en-US"/>
          </a:p>
        </p:txBody>
      </p:sp>
      <p:sp>
        <p:nvSpPr>
          <p:cNvPr id="7" name="Slide Number Placeholder 6"/>
          <p:cNvSpPr>
            <a:spLocks noGrp="1"/>
          </p:cNvSpPr>
          <p:nvPr>
            <p:ph type="sldNum" sz="quarter" idx="12"/>
          </p:nvPr>
        </p:nvSpPr>
        <p:spPr/>
        <p:txBody>
          <a:bodyPr/>
          <a:lstStyle>
            <a:lvl1pPr>
              <a:defRPr/>
            </a:lvl1pPr>
          </a:lstStyle>
          <a:p>
            <a:pPr>
              <a:defRPr/>
            </a:pPr>
            <a:fld id="{D0EAA798-9EFF-4195-976A-9F111D16CB03}" type="slidenum">
              <a:rPr lang="en-US"/>
              <a:pPr>
                <a:defRPr/>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cstate="print"/>
          <a:srcRect/>
          <a:stretch>
            <a:fillRect/>
          </a:stretch>
        </a:blipFill>
        <a:effectLst/>
      </p:bgPr>
    </p:bg>
    <p:spTree>
      <p:nvGrpSpPr>
        <p:cNvPr id="1" name=""/>
        <p:cNvGrpSpPr/>
        <p:nvPr/>
      </p:nvGrpSpPr>
      <p:grpSpPr>
        <a:xfrm>
          <a:off x="0" y="0"/>
          <a:ext cx="0" cy="0"/>
          <a:chOff x="0" y="0"/>
          <a:chExt cx="0" cy="0"/>
        </a:xfrm>
      </p:grpSpPr>
      <p:grpSp>
        <p:nvGrpSpPr>
          <p:cNvPr id="1026" name="Group 1026"/>
          <p:cNvGrpSpPr>
            <a:grpSpLocks/>
          </p:cNvGrpSpPr>
          <p:nvPr/>
        </p:nvGrpSpPr>
        <p:grpSpPr bwMode="auto">
          <a:xfrm>
            <a:off x="0" y="0"/>
            <a:ext cx="9144000" cy="6858000"/>
            <a:chOff x="0" y="0"/>
            <a:chExt cx="5760" cy="4320"/>
          </a:xfrm>
        </p:grpSpPr>
        <p:grpSp>
          <p:nvGrpSpPr>
            <p:cNvPr id="1032" name="Group 1027"/>
            <p:cNvGrpSpPr>
              <a:grpSpLocks/>
            </p:cNvGrpSpPr>
            <p:nvPr/>
          </p:nvGrpSpPr>
          <p:grpSpPr bwMode="auto">
            <a:xfrm>
              <a:off x="0" y="0"/>
              <a:ext cx="5760" cy="4320"/>
              <a:chOff x="0" y="0"/>
              <a:chExt cx="5760" cy="4320"/>
            </a:xfrm>
          </p:grpSpPr>
          <p:sp>
            <p:nvSpPr>
              <p:cNvPr id="3076" name="Rectangle 1028"/>
              <p:cNvSpPr>
                <a:spLocks noChangeArrowheads="1"/>
              </p:cNvSpPr>
              <p:nvPr/>
            </p:nvSpPr>
            <p:spPr bwMode="white">
              <a:xfrm>
                <a:off x="0" y="0"/>
                <a:ext cx="5760" cy="384"/>
              </a:xfrm>
              <a:prstGeom prst="rect">
                <a:avLst/>
              </a:prstGeom>
              <a:gradFill rotWithShape="0">
                <a:gsLst>
                  <a:gs pos="0">
                    <a:schemeClr val="hlink"/>
                  </a:gs>
                  <a:gs pos="100000">
                    <a:schemeClr val="bg2"/>
                  </a:gs>
                </a:gsLst>
                <a:lin ang="5400000" scaled="1"/>
              </a:gradFill>
              <a:ln w="9525">
                <a:noFill/>
                <a:miter lim="800000"/>
                <a:headEnd/>
                <a:tailEnd/>
              </a:ln>
            </p:spPr>
            <p:txBody>
              <a:bodyPr wrap="none" anchor="ctr"/>
              <a:lstStyle/>
              <a:p>
                <a:pPr>
                  <a:defRPr/>
                </a:pPr>
                <a:endParaRPr lang="en-US" dirty="0">
                  <a:latin typeface="Times New Roman"/>
                </a:endParaRPr>
              </a:p>
            </p:txBody>
          </p:sp>
          <p:sp>
            <p:nvSpPr>
              <p:cNvPr id="3077" name="Rectangle 1029"/>
              <p:cNvSpPr>
                <a:spLocks noChangeArrowheads="1"/>
              </p:cNvSpPr>
              <p:nvPr/>
            </p:nvSpPr>
            <p:spPr bwMode="white">
              <a:xfrm>
                <a:off x="0" y="384"/>
                <a:ext cx="5760" cy="3936"/>
              </a:xfrm>
              <a:prstGeom prst="rect">
                <a:avLst/>
              </a:prstGeom>
              <a:gradFill rotWithShape="0">
                <a:gsLst>
                  <a:gs pos="0">
                    <a:schemeClr val="bg2"/>
                  </a:gs>
                  <a:gs pos="100000">
                    <a:schemeClr val="bg1"/>
                  </a:gs>
                </a:gsLst>
                <a:lin ang="5400000" scaled="1"/>
              </a:gradFill>
              <a:ln w="9525">
                <a:noFill/>
                <a:miter lim="800000"/>
                <a:headEnd/>
                <a:tailEnd/>
              </a:ln>
              <a:effectLst/>
            </p:spPr>
            <p:txBody>
              <a:bodyPr wrap="none" anchor="ctr"/>
              <a:lstStyle/>
              <a:p>
                <a:pPr>
                  <a:defRPr/>
                </a:pPr>
                <a:endParaRPr lang="en-US" dirty="0">
                  <a:latin typeface="Times New Roman"/>
                </a:endParaRPr>
              </a:p>
            </p:txBody>
          </p:sp>
        </p:grpSp>
        <p:grpSp>
          <p:nvGrpSpPr>
            <p:cNvPr id="1033" name="Group 1030"/>
            <p:cNvGrpSpPr>
              <a:grpSpLocks/>
            </p:cNvGrpSpPr>
            <p:nvPr/>
          </p:nvGrpSpPr>
          <p:grpSpPr bwMode="auto">
            <a:xfrm>
              <a:off x="0" y="0"/>
              <a:ext cx="1667" cy="3613"/>
              <a:chOff x="0" y="0"/>
              <a:chExt cx="1667" cy="3613"/>
            </a:xfrm>
          </p:grpSpPr>
          <p:pic>
            <p:nvPicPr>
              <p:cNvPr id="1034" name="Picture 1031" descr="grapes"/>
              <p:cNvPicPr>
                <a:picLocks noChangeAspect="1" noChangeArrowheads="1"/>
              </p:cNvPicPr>
              <p:nvPr/>
            </p:nvPicPr>
            <p:blipFill>
              <a:blip r:embed="rId14" cstate="print"/>
              <a:srcRect/>
              <a:stretch>
                <a:fillRect/>
              </a:stretch>
            </p:blipFill>
            <p:spPr bwMode="ltGray">
              <a:xfrm>
                <a:off x="163" y="0"/>
                <a:ext cx="534" cy="3152"/>
              </a:xfrm>
              <a:prstGeom prst="rect">
                <a:avLst/>
              </a:prstGeom>
              <a:noFill/>
              <a:ln w="9525">
                <a:noFill/>
                <a:miter lim="800000"/>
                <a:headEnd/>
                <a:tailEnd/>
              </a:ln>
            </p:spPr>
          </p:pic>
          <p:grpSp>
            <p:nvGrpSpPr>
              <p:cNvPr id="1035" name="Group 1032"/>
              <p:cNvGrpSpPr>
                <a:grpSpLocks/>
              </p:cNvGrpSpPr>
              <p:nvPr/>
            </p:nvGrpSpPr>
            <p:grpSpPr bwMode="auto">
              <a:xfrm>
                <a:off x="226" y="0"/>
                <a:ext cx="80" cy="3613"/>
                <a:chOff x="226" y="0"/>
                <a:chExt cx="80" cy="3613"/>
              </a:xfrm>
            </p:grpSpPr>
            <p:sp>
              <p:nvSpPr>
                <p:cNvPr id="3081" name="Rectangle 1033"/>
                <p:cNvSpPr>
                  <a:spLocks noChangeArrowheads="1"/>
                </p:cNvSpPr>
                <p:nvPr/>
              </p:nvSpPr>
              <p:spPr bwMode="ltGray">
                <a:xfrm>
                  <a:off x="226" y="0"/>
                  <a:ext cx="80" cy="853"/>
                </a:xfrm>
                <a:prstGeom prst="rect">
                  <a:avLst/>
                </a:prstGeom>
                <a:gradFill rotWithShape="0">
                  <a:gsLst>
                    <a:gs pos="0">
                      <a:schemeClr val="folHlink"/>
                    </a:gs>
                    <a:gs pos="100000">
                      <a:schemeClr val="accent1"/>
                    </a:gs>
                  </a:gsLst>
                  <a:lin ang="5400000" scaled="1"/>
                </a:gradFill>
                <a:ln w="9525">
                  <a:noFill/>
                  <a:miter lim="800000"/>
                  <a:headEnd/>
                  <a:tailEnd/>
                </a:ln>
              </p:spPr>
              <p:txBody>
                <a:bodyPr wrap="none" anchor="ctr"/>
                <a:lstStyle/>
                <a:p>
                  <a:pPr>
                    <a:defRPr/>
                  </a:pPr>
                  <a:endParaRPr lang="en-US" dirty="0">
                    <a:latin typeface="Times New Roman"/>
                  </a:endParaRPr>
                </a:p>
              </p:txBody>
            </p:sp>
            <p:sp>
              <p:nvSpPr>
                <p:cNvPr id="3082" name="Rectangle 1034"/>
                <p:cNvSpPr>
                  <a:spLocks noChangeArrowheads="1"/>
                </p:cNvSpPr>
                <p:nvPr/>
              </p:nvSpPr>
              <p:spPr bwMode="ltGray">
                <a:xfrm>
                  <a:off x="226" y="840"/>
                  <a:ext cx="80" cy="2773"/>
                </a:xfrm>
                <a:prstGeom prst="rect">
                  <a:avLst/>
                </a:prstGeom>
                <a:gradFill rotWithShape="0">
                  <a:gsLst>
                    <a:gs pos="0">
                      <a:schemeClr val="accent1"/>
                    </a:gs>
                    <a:gs pos="100000">
                      <a:schemeClr val="bg1"/>
                    </a:gs>
                  </a:gsLst>
                  <a:lin ang="5400000" scaled="1"/>
                </a:gradFill>
                <a:ln w="9525">
                  <a:noFill/>
                  <a:miter lim="800000"/>
                  <a:headEnd/>
                  <a:tailEnd/>
                </a:ln>
              </p:spPr>
              <p:txBody>
                <a:bodyPr wrap="none" anchor="ctr"/>
                <a:lstStyle/>
                <a:p>
                  <a:pPr>
                    <a:defRPr/>
                  </a:pPr>
                  <a:endParaRPr lang="en-US" dirty="0">
                    <a:latin typeface="Times New Roman"/>
                  </a:endParaRPr>
                </a:p>
              </p:txBody>
            </p:sp>
          </p:grpSp>
          <p:sp>
            <p:nvSpPr>
              <p:cNvPr id="3083" name="Rectangle 1035"/>
              <p:cNvSpPr>
                <a:spLocks noChangeArrowheads="1"/>
              </p:cNvSpPr>
              <p:nvPr/>
            </p:nvSpPr>
            <p:spPr bwMode="ltGray">
              <a:xfrm>
                <a:off x="0" y="347"/>
                <a:ext cx="1667" cy="80"/>
              </a:xfrm>
              <a:prstGeom prst="rect">
                <a:avLst/>
              </a:prstGeom>
              <a:gradFill rotWithShape="0">
                <a:gsLst>
                  <a:gs pos="0">
                    <a:schemeClr val="hlink"/>
                  </a:gs>
                  <a:gs pos="100000">
                    <a:schemeClr val="bg2"/>
                  </a:gs>
                </a:gsLst>
                <a:lin ang="0" scaled="1"/>
              </a:gradFill>
              <a:ln w="9525">
                <a:noFill/>
                <a:miter lim="800000"/>
                <a:headEnd/>
                <a:tailEnd/>
              </a:ln>
            </p:spPr>
            <p:txBody>
              <a:bodyPr wrap="none" anchor="ctr"/>
              <a:lstStyle/>
              <a:p>
                <a:pPr>
                  <a:defRPr/>
                </a:pPr>
                <a:endParaRPr lang="en-US" dirty="0">
                  <a:latin typeface="Times New Roman"/>
                </a:endParaRPr>
              </a:p>
            </p:txBody>
          </p:sp>
        </p:grpSp>
      </p:grpSp>
      <p:sp>
        <p:nvSpPr>
          <p:cNvPr id="1027" name="Rectangle 1036"/>
          <p:cNvSpPr>
            <a:spLocks noGrp="1" noChangeArrowheads="1"/>
          </p:cNvSpPr>
          <p:nvPr>
            <p:ph type="title"/>
          </p:nvPr>
        </p:nvSpPr>
        <p:spPr bwMode="auto">
          <a:xfrm>
            <a:off x="1295400" y="609600"/>
            <a:ext cx="77724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endParaRPr lang="en-US" smtClean="0"/>
          </a:p>
        </p:txBody>
      </p:sp>
      <p:sp>
        <p:nvSpPr>
          <p:cNvPr id="1028" name="Rectangle 1037"/>
          <p:cNvSpPr>
            <a:spLocks noGrp="1" noChangeArrowheads="1"/>
          </p:cNvSpPr>
          <p:nvPr>
            <p:ph type="body" idx="1"/>
          </p:nvPr>
        </p:nvSpPr>
        <p:spPr bwMode="auto">
          <a:xfrm>
            <a:off x="1295400" y="1981200"/>
            <a:ext cx="77724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smtClean="0"/>
          </a:p>
        </p:txBody>
      </p:sp>
      <p:sp>
        <p:nvSpPr>
          <p:cNvPr id="3086" name="Rectangle 1038"/>
          <p:cNvSpPr>
            <a:spLocks noGrp="1" noChangeArrowheads="1"/>
          </p:cNvSpPr>
          <p:nvPr>
            <p:ph type="dt" sz="half" idx="2"/>
          </p:nvPr>
        </p:nvSpPr>
        <p:spPr bwMode="auto">
          <a:xfrm>
            <a:off x="1295400" y="6248400"/>
            <a:ext cx="19050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spcBef>
                <a:spcPct val="50000"/>
              </a:spcBef>
              <a:defRPr sz="1400">
                <a:latin typeface="+mn-lt"/>
              </a:defRPr>
            </a:lvl1pPr>
          </a:lstStyle>
          <a:p>
            <a:pPr>
              <a:defRPr/>
            </a:pPr>
            <a:endParaRPr lang="en-US"/>
          </a:p>
        </p:txBody>
      </p:sp>
      <p:sp>
        <p:nvSpPr>
          <p:cNvPr id="3087" name="Rectangle 1039"/>
          <p:cNvSpPr>
            <a:spLocks noGrp="1" noChangeArrowheads="1"/>
          </p:cNvSpPr>
          <p:nvPr>
            <p:ph type="ftr" sz="quarter" idx="3"/>
          </p:nvPr>
        </p:nvSpPr>
        <p:spPr bwMode="auto">
          <a:xfrm>
            <a:off x="3733800" y="6248400"/>
            <a:ext cx="28956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ctr">
              <a:spcBef>
                <a:spcPct val="50000"/>
              </a:spcBef>
              <a:defRPr sz="1400">
                <a:latin typeface="+mn-lt"/>
              </a:defRPr>
            </a:lvl1pPr>
          </a:lstStyle>
          <a:p>
            <a:pPr>
              <a:defRPr/>
            </a:pPr>
            <a:endParaRPr lang="en-US"/>
          </a:p>
        </p:txBody>
      </p:sp>
      <p:sp>
        <p:nvSpPr>
          <p:cNvPr id="3088" name="Rectangle 1040"/>
          <p:cNvSpPr>
            <a:spLocks noGrp="1" noChangeArrowheads="1"/>
          </p:cNvSpPr>
          <p:nvPr>
            <p:ph type="sldNum" sz="quarter" idx="4"/>
          </p:nvPr>
        </p:nvSpPr>
        <p:spPr bwMode="auto">
          <a:xfrm>
            <a:off x="7162800" y="6248400"/>
            <a:ext cx="19050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r">
              <a:spcBef>
                <a:spcPct val="50000"/>
              </a:spcBef>
              <a:defRPr sz="1400">
                <a:latin typeface="+mn-lt"/>
              </a:defRPr>
            </a:lvl1pPr>
          </a:lstStyle>
          <a:p>
            <a:pPr>
              <a:defRPr/>
            </a:pPr>
            <a:fld id="{9F3F4DBE-4DE3-41ED-ACA6-643598F00551}" type="slidenum">
              <a:rPr lang="en-US"/>
              <a:pPr>
                <a:defRPr/>
              </a:pPr>
              <a:t>‹#›</a:t>
            </a:fld>
            <a:endParaRPr lang="en-US" dirty="0"/>
          </a:p>
        </p:txBody>
      </p:sp>
    </p:spTree>
  </p:cSld>
  <p:clrMap bg1="lt1" tx1="dk1" bg2="lt2" tx2="dk2" accent1="accent1" accent2="accent2" accent3="accent3" accent4="accent4" accent5="accent5" accent6="accent6" hlink="hlink" folHlink="folHlink"/>
  <p:sldLayoutIdLst>
    <p:sldLayoutId id="2147483958" r:id="rId1"/>
    <p:sldLayoutId id="2147483959" r:id="rId2"/>
    <p:sldLayoutId id="2147483960" r:id="rId3"/>
    <p:sldLayoutId id="2147483961" r:id="rId4"/>
    <p:sldLayoutId id="2147483962" r:id="rId5"/>
    <p:sldLayoutId id="2147483963" r:id="rId6"/>
    <p:sldLayoutId id="2147483964" r:id="rId7"/>
    <p:sldLayoutId id="2147483965" r:id="rId8"/>
    <p:sldLayoutId id="2147483966" r:id="rId9"/>
    <p:sldLayoutId id="2147483967" r:id="rId10"/>
    <p:sldLayoutId id="2147483968" r:id="rId11"/>
  </p:sldLayoutIdLst>
  <p:hf hdr="0" ftr="0" dt="0"/>
  <p:txStyles>
    <p:titleStyle>
      <a:lvl1pPr algn="l" rtl="0" eaLnBrk="1" fontAlgn="base" hangingPunct="1">
        <a:spcBef>
          <a:spcPct val="0"/>
        </a:spcBef>
        <a:spcAft>
          <a:spcPct val="0"/>
        </a:spcAft>
        <a:defRPr kumimoji="1" sz="4400">
          <a:solidFill>
            <a:schemeClr val="tx2"/>
          </a:solidFill>
          <a:latin typeface="+mj-lt"/>
          <a:ea typeface="+mj-ea"/>
          <a:cs typeface="+mj-cs"/>
        </a:defRPr>
      </a:lvl1pPr>
      <a:lvl2pPr algn="l" rtl="0" eaLnBrk="1" fontAlgn="base" hangingPunct="1">
        <a:spcBef>
          <a:spcPct val="0"/>
        </a:spcBef>
        <a:spcAft>
          <a:spcPct val="0"/>
        </a:spcAft>
        <a:defRPr kumimoji="1" sz="4400">
          <a:solidFill>
            <a:schemeClr val="tx2"/>
          </a:solidFill>
          <a:latin typeface="Impact" pitchFamily="34" charset="0"/>
        </a:defRPr>
      </a:lvl2pPr>
      <a:lvl3pPr algn="l" rtl="0" eaLnBrk="1" fontAlgn="base" hangingPunct="1">
        <a:spcBef>
          <a:spcPct val="0"/>
        </a:spcBef>
        <a:spcAft>
          <a:spcPct val="0"/>
        </a:spcAft>
        <a:defRPr kumimoji="1" sz="4400">
          <a:solidFill>
            <a:schemeClr val="tx2"/>
          </a:solidFill>
          <a:latin typeface="Impact" pitchFamily="34" charset="0"/>
        </a:defRPr>
      </a:lvl3pPr>
      <a:lvl4pPr algn="l" rtl="0" eaLnBrk="1" fontAlgn="base" hangingPunct="1">
        <a:spcBef>
          <a:spcPct val="0"/>
        </a:spcBef>
        <a:spcAft>
          <a:spcPct val="0"/>
        </a:spcAft>
        <a:defRPr kumimoji="1" sz="4400">
          <a:solidFill>
            <a:schemeClr val="tx2"/>
          </a:solidFill>
          <a:latin typeface="Impact" pitchFamily="34" charset="0"/>
        </a:defRPr>
      </a:lvl4pPr>
      <a:lvl5pPr algn="l" rtl="0" eaLnBrk="1" fontAlgn="base" hangingPunct="1">
        <a:spcBef>
          <a:spcPct val="0"/>
        </a:spcBef>
        <a:spcAft>
          <a:spcPct val="0"/>
        </a:spcAft>
        <a:defRPr kumimoji="1" sz="4400">
          <a:solidFill>
            <a:schemeClr val="tx2"/>
          </a:solidFill>
          <a:latin typeface="Impact" pitchFamily="34" charset="0"/>
        </a:defRPr>
      </a:lvl5pPr>
      <a:lvl6pPr marL="457200" algn="l" rtl="0" eaLnBrk="1" fontAlgn="base" hangingPunct="1">
        <a:spcBef>
          <a:spcPct val="0"/>
        </a:spcBef>
        <a:spcAft>
          <a:spcPct val="0"/>
        </a:spcAft>
        <a:defRPr kumimoji="1" sz="4400">
          <a:solidFill>
            <a:schemeClr val="tx2"/>
          </a:solidFill>
          <a:latin typeface="Impact" pitchFamily="34" charset="0"/>
        </a:defRPr>
      </a:lvl6pPr>
      <a:lvl7pPr marL="914400" algn="l" rtl="0" eaLnBrk="1" fontAlgn="base" hangingPunct="1">
        <a:spcBef>
          <a:spcPct val="0"/>
        </a:spcBef>
        <a:spcAft>
          <a:spcPct val="0"/>
        </a:spcAft>
        <a:defRPr kumimoji="1" sz="4400">
          <a:solidFill>
            <a:schemeClr val="tx2"/>
          </a:solidFill>
          <a:latin typeface="Impact" pitchFamily="34" charset="0"/>
        </a:defRPr>
      </a:lvl7pPr>
      <a:lvl8pPr marL="1371600" algn="l" rtl="0" eaLnBrk="1" fontAlgn="base" hangingPunct="1">
        <a:spcBef>
          <a:spcPct val="0"/>
        </a:spcBef>
        <a:spcAft>
          <a:spcPct val="0"/>
        </a:spcAft>
        <a:defRPr kumimoji="1" sz="4400">
          <a:solidFill>
            <a:schemeClr val="tx2"/>
          </a:solidFill>
          <a:latin typeface="Impact" pitchFamily="34" charset="0"/>
        </a:defRPr>
      </a:lvl8pPr>
      <a:lvl9pPr marL="1828800" algn="l" rtl="0" eaLnBrk="1" fontAlgn="base" hangingPunct="1">
        <a:spcBef>
          <a:spcPct val="0"/>
        </a:spcBef>
        <a:spcAft>
          <a:spcPct val="0"/>
        </a:spcAft>
        <a:defRPr kumimoji="1" sz="4400">
          <a:solidFill>
            <a:schemeClr val="tx2"/>
          </a:solidFill>
          <a:latin typeface="Impact" pitchFamily="34" charset="0"/>
        </a:defRPr>
      </a:lvl9pPr>
    </p:titleStyle>
    <p:bodyStyle>
      <a:lvl1pPr marL="342900" indent="-342900" algn="l" rtl="0" eaLnBrk="1" fontAlgn="base" hangingPunct="1">
        <a:spcBef>
          <a:spcPct val="20000"/>
        </a:spcBef>
        <a:spcAft>
          <a:spcPct val="0"/>
        </a:spcAft>
        <a:buChar char="•"/>
        <a:defRPr kumimoji="1" sz="3200">
          <a:solidFill>
            <a:schemeClr val="tx1"/>
          </a:solidFill>
          <a:latin typeface="+mn-lt"/>
          <a:ea typeface="+mn-ea"/>
          <a:cs typeface="+mn-cs"/>
        </a:defRPr>
      </a:lvl1pPr>
      <a:lvl2pPr marL="742950" indent="-285750" algn="l" rtl="0" eaLnBrk="1" fontAlgn="base" hangingPunct="1">
        <a:spcBef>
          <a:spcPct val="20000"/>
        </a:spcBef>
        <a:spcAft>
          <a:spcPct val="0"/>
        </a:spcAft>
        <a:buChar char="–"/>
        <a:defRPr kumimoji="1" sz="2800">
          <a:solidFill>
            <a:schemeClr val="tx1"/>
          </a:solidFill>
          <a:latin typeface="+mn-lt"/>
        </a:defRPr>
      </a:lvl2pPr>
      <a:lvl3pPr marL="1143000" indent="-228600" algn="l" rtl="0" eaLnBrk="1" fontAlgn="base" hangingPunct="1">
        <a:spcBef>
          <a:spcPct val="20000"/>
        </a:spcBef>
        <a:spcAft>
          <a:spcPct val="0"/>
        </a:spcAft>
        <a:buChar char="•"/>
        <a:defRPr kumimoji="1" sz="2400">
          <a:solidFill>
            <a:schemeClr val="tx1"/>
          </a:solidFill>
          <a:latin typeface="+mn-lt"/>
        </a:defRPr>
      </a:lvl3pPr>
      <a:lvl4pPr marL="1600200" indent="-228600" algn="l" rtl="0" eaLnBrk="1" fontAlgn="base" hangingPunct="1">
        <a:spcBef>
          <a:spcPct val="20000"/>
        </a:spcBef>
        <a:spcAft>
          <a:spcPct val="0"/>
        </a:spcAft>
        <a:buChar char="–"/>
        <a:defRPr kumimoji="1" sz="2000">
          <a:solidFill>
            <a:schemeClr val="tx1"/>
          </a:solidFill>
          <a:latin typeface="+mn-lt"/>
        </a:defRPr>
      </a:lvl4pPr>
      <a:lvl5pPr marL="2057400" indent="-228600" algn="l" rtl="0" eaLnBrk="1" fontAlgn="base" hangingPunct="1">
        <a:spcBef>
          <a:spcPct val="20000"/>
        </a:spcBef>
        <a:spcAft>
          <a:spcPct val="0"/>
        </a:spcAft>
        <a:buChar char="»"/>
        <a:defRPr kumimoji="1" sz="2000">
          <a:solidFill>
            <a:schemeClr val="tx1"/>
          </a:solidFill>
          <a:latin typeface="+mn-lt"/>
        </a:defRPr>
      </a:lvl5pPr>
      <a:lvl6pPr marL="2514600" indent="-228600" algn="l" rtl="0" eaLnBrk="1" fontAlgn="base" hangingPunct="1">
        <a:spcBef>
          <a:spcPct val="20000"/>
        </a:spcBef>
        <a:spcAft>
          <a:spcPct val="0"/>
        </a:spcAft>
        <a:buChar char="»"/>
        <a:defRPr kumimoji="1" sz="2000">
          <a:solidFill>
            <a:schemeClr val="tx1"/>
          </a:solidFill>
          <a:latin typeface="+mn-lt"/>
        </a:defRPr>
      </a:lvl6pPr>
      <a:lvl7pPr marL="2971800" indent="-228600" algn="l" rtl="0" eaLnBrk="1" fontAlgn="base" hangingPunct="1">
        <a:spcBef>
          <a:spcPct val="20000"/>
        </a:spcBef>
        <a:spcAft>
          <a:spcPct val="0"/>
        </a:spcAft>
        <a:buChar char="»"/>
        <a:defRPr kumimoji="1" sz="2000">
          <a:solidFill>
            <a:schemeClr val="tx1"/>
          </a:solidFill>
          <a:latin typeface="+mn-lt"/>
        </a:defRPr>
      </a:lvl7pPr>
      <a:lvl8pPr marL="3429000" indent="-228600" algn="l" rtl="0" eaLnBrk="1" fontAlgn="base" hangingPunct="1">
        <a:spcBef>
          <a:spcPct val="20000"/>
        </a:spcBef>
        <a:spcAft>
          <a:spcPct val="0"/>
        </a:spcAft>
        <a:buChar char="»"/>
        <a:defRPr kumimoji="1" sz="2000">
          <a:solidFill>
            <a:schemeClr val="tx1"/>
          </a:solidFill>
          <a:latin typeface="+mn-lt"/>
        </a:defRPr>
      </a:lvl8pPr>
      <a:lvl9pPr marL="3886200" indent="-228600" algn="l" rtl="0" eaLnBrk="1" fontAlgn="base" hangingPunct="1">
        <a:spcBef>
          <a:spcPct val="20000"/>
        </a:spcBef>
        <a:spcAft>
          <a:spcPct val="0"/>
        </a:spcAft>
        <a:buChar char="»"/>
        <a:defRPr kumimoji="1"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TextBox 3"/>
          <p:cNvSpPr txBox="1"/>
          <p:nvPr/>
        </p:nvSpPr>
        <p:spPr>
          <a:xfrm>
            <a:off x="1066800" y="2438400"/>
            <a:ext cx="7162800" cy="1569660"/>
          </a:xfrm>
          <a:prstGeom prst="rect">
            <a:avLst/>
          </a:prstGeom>
          <a:noFill/>
        </p:spPr>
        <p:txBody>
          <a:bodyPr>
            <a:spAutoFit/>
          </a:bodyPr>
          <a:lstStyle/>
          <a:p>
            <a:pPr algn="ctr">
              <a:defRPr/>
            </a:pPr>
            <a:r>
              <a:rPr lang="en-US" sz="4800" b="1" cap="all" dirty="0">
                <a:ln w="9000" cmpd="sng">
                  <a:solidFill>
                    <a:schemeClr val="accent4">
                      <a:shade val="50000"/>
                      <a:satMod val="120000"/>
                    </a:schemeClr>
                  </a:solidFill>
                  <a:prstDash val="solid"/>
                </a:ln>
                <a:blipFill>
                  <a:blip r:embed="rId3"/>
                  <a:tile tx="0" ty="0" sx="100000" sy="100000" flip="none" algn="tl"/>
                </a:blipFill>
                <a:effectLst>
                  <a:reflection blurRad="12700" stA="28000" endPos="45000" dist="1000" dir="5400000" sy="-100000" algn="bl" rotWithShape="0"/>
                </a:effectLst>
                <a:latin typeface="Tahoma" pitchFamily="34" charset="0"/>
                <a:ea typeface="Tahoma" pitchFamily="34" charset="0"/>
                <a:cs typeface="Tahoma" pitchFamily="34" charset="0"/>
              </a:rPr>
              <a:t>ENDOWMENT POLICY</a:t>
            </a:r>
          </a:p>
          <a:p>
            <a:pPr algn="ctr">
              <a:defRPr/>
            </a:pPr>
            <a:r>
              <a:rPr lang="en-US" sz="4800" b="1" cap="all" dirty="0">
                <a:ln w="9000" cmpd="sng">
                  <a:solidFill>
                    <a:schemeClr val="accent4">
                      <a:shade val="50000"/>
                      <a:satMod val="120000"/>
                    </a:schemeClr>
                  </a:solidFill>
                  <a:prstDash val="solid"/>
                </a:ln>
                <a:blipFill>
                  <a:blip r:embed="rId3"/>
                  <a:tile tx="0" ty="0" sx="100000" sy="100000" flip="none" algn="tl"/>
                </a:blipFill>
                <a:effectLst>
                  <a:reflection blurRad="12700" stA="28000" endPos="45000" dist="1000" dir="5400000" sy="-100000" algn="bl" rotWithShape="0"/>
                </a:effectLst>
                <a:latin typeface="Tahoma" pitchFamily="34" charset="0"/>
                <a:ea typeface="Tahoma" pitchFamily="34" charset="0"/>
                <a:cs typeface="Tahoma" pitchFamily="34" charset="0"/>
              </a:rPr>
              <a:t>TABLE 03</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0" y="304800"/>
            <a:ext cx="9067800" cy="1143000"/>
          </a:xfrm>
        </p:spPr>
        <p:txBody>
          <a:bodyPr/>
          <a:lstStyle/>
          <a:p>
            <a:pPr algn="ctr">
              <a:defRPr/>
            </a:pPr>
            <a:r>
              <a:rPr lang="en-US" sz="4000" b="1" dirty="0" smtClean="0">
                <a:solidFill>
                  <a:schemeClr val="bg1">
                    <a:lumMod val="75000"/>
                  </a:schemeClr>
                </a:solidFill>
                <a:effectLst>
                  <a:outerShdw blurRad="38100" dist="38100" dir="2700000" algn="tl">
                    <a:srgbClr val="000000">
                      <a:alpha val="43137"/>
                    </a:srgbClr>
                  </a:outerShdw>
                </a:effectLst>
                <a:latin typeface="Tahoma" pitchFamily="34" charset="0"/>
                <a:cs typeface="Tahoma" pitchFamily="34" charset="0"/>
              </a:rPr>
              <a:t>TERMINAL BONUS</a:t>
            </a:r>
            <a:br>
              <a:rPr lang="en-US" sz="4000" b="1" dirty="0" smtClean="0">
                <a:solidFill>
                  <a:schemeClr val="bg1">
                    <a:lumMod val="75000"/>
                  </a:schemeClr>
                </a:solidFill>
                <a:effectLst>
                  <a:outerShdw blurRad="38100" dist="38100" dir="2700000" algn="tl">
                    <a:srgbClr val="000000">
                      <a:alpha val="43137"/>
                    </a:srgbClr>
                  </a:outerShdw>
                </a:effectLst>
                <a:latin typeface="Tahoma" pitchFamily="34" charset="0"/>
                <a:cs typeface="Tahoma" pitchFamily="34" charset="0"/>
              </a:rPr>
            </a:br>
            <a:endParaRPr lang="en-US" sz="4000" b="1" dirty="0" smtClean="0">
              <a:solidFill>
                <a:schemeClr val="bg1">
                  <a:lumMod val="75000"/>
                </a:schemeClr>
              </a:solidFill>
              <a:effectLst>
                <a:outerShdw blurRad="38100" dist="38100" dir="2700000" algn="tl">
                  <a:srgbClr val="000000">
                    <a:alpha val="43137"/>
                  </a:srgbClr>
                </a:outerShdw>
              </a:effectLst>
              <a:latin typeface="Tahoma" pitchFamily="34" charset="0"/>
              <a:cs typeface="Tahoma" pitchFamily="34" charset="0"/>
            </a:endParaRPr>
          </a:p>
        </p:txBody>
      </p:sp>
      <p:sp>
        <p:nvSpPr>
          <p:cNvPr id="22531" name="Rectangle 3"/>
          <p:cNvSpPr>
            <a:spLocks noChangeArrowheads="1"/>
          </p:cNvSpPr>
          <p:nvPr/>
        </p:nvSpPr>
        <p:spPr bwMode="auto">
          <a:xfrm>
            <a:off x="533400" y="1487488"/>
            <a:ext cx="5029200" cy="3846512"/>
          </a:xfrm>
          <a:prstGeom prst="rect">
            <a:avLst/>
          </a:prstGeom>
          <a:noFill/>
          <a:ln w="9525">
            <a:noFill/>
            <a:miter lim="800000"/>
            <a:headEnd/>
            <a:tailEnd/>
          </a:ln>
        </p:spPr>
        <p:txBody>
          <a:bodyPr>
            <a:spAutoFit/>
          </a:bodyPr>
          <a:lstStyle/>
          <a:p>
            <a:pPr marL="273050" lvl="1" indent="-273050" algn="just">
              <a:spcBef>
                <a:spcPts val="600"/>
              </a:spcBef>
              <a:buClr>
                <a:schemeClr val="tx2"/>
              </a:buClr>
              <a:buSzPct val="73000"/>
              <a:buFont typeface="Wingdings" pitchFamily="2" charset="2"/>
              <a:buChar char="ü"/>
            </a:pPr>
            <a:r>
              <a:rPr lang="en-US" sz="1800">
                <a:solidFill>
                  <a:srgbClr val="000000"/>
                </a:solidFill>
                <a:latin typeface="Tahoma" pitchFamily="34" charset="0"/>
                <a:cs typeface="Tahoma" pitchFamily="34" charset="0"/>
              </a:rPr>
              <a:t>Terminal bonus is available for all with profit Pak Rupee policies in force for the full sum assured. It is payable only on maturity or early death of the life insured and does not carry any surrender value.</a:t>
            </a:r>
          </a:p>
          <a:p>
            <a:pPr marL="273050" lvl="1" indent="-273050" algn="just">
              <a:spcBef>
                <a:spcPts val="600"/>
              </a:spcBef>
              <a:buClr>
                <a:schemeClr val="tx2"/>
              </a:buClr>
              <a:buSzPct val="73000"/>
              <a:buFont typeface="Wingdings" pitchFamily="2" charset="2"/>
              <a:buChar char="ü"/>
            </a:pPr>
            <a:r>
              <a:rPr lang="en-US" sz="1800">
                <a:solidFill>
                  <a:srgbClr val="000000"/>
                </a:solidFill>
                <a:latin typeface="Tahoma" pitchFamily="34" charset="0"/>
                <a:cs typeface="Tahoma" pitchFamily="34" charset="0"/>
              </a:rPr>
              <a:t>A pre-condition for entitlement of this bonus is that more than ten years’ premium must have been paid against the policy.</a:t>
            </a:r>
          </a:p>
          <a:p>
            <a:pPr marL="273050" lvl="1" indent="-273050" algn="just">
              <a:spcBef>
                <a:spcPts val="600"/>
              </a:spcBef>
              <a:buClr>
                <a:schemeClr val="tx2"/>
              </a:buClr>
              <a:buSzPct val="73000"/>
              <a:buFont typeface="Wingdings" pitchFamily="2" charset="2"/>
              <a:buChar char="ü"/>
            </a:pPr>
            <a:r>
              <a:rPr lang="en-US" sz="1800">
                <a:solidFill>
                  <a:srgbClr val="000000"/>
                </a:solidFill>
                <a:latin typeface="Tahoma" pitchFamily="34" charset="0"/>
                <a:cs typeface="Tahoma" pitchFamily="34" charset="0"/>
              </a:rPr>
              <a:t>Presently, the rate of the bonus is Rs.50 per thousand sum assured for each year’s premium paid in excess of 10 years subject to a maximum of Rs.1000 per thousand sum assured</a:t>
            </a:r>
            <a:r>
              <a:rPr lang="en-US" sz="1800">
                <a:solidFill>
                  <a:srgbClr val="000066"/>
                </a:solidFill>
                <a:latin typeface="Tahoma" pitchFamily="34" charset="0"/>
                <a:cs typeface="Tahoma" pitchFamily="34" charset="0"/>
              </a:rPr>
              <a:t>.</a:t>
            </a:r>
          </a:p>
        </p:txBody>
      </p:sp>
      <p:pic>
        <p:nvPicPr>
          <p:cNvPr id="6" name="Picture 1031" descr="96781329, Yuri Arcurs /Photographer's Choice RF"/>
          <p:cNvPicPr>
            <a:picLocks noChangeAspect="1" noChangeArrowheads="1"/>
          </p:cNvPicPr>
          <p:nvPr/>
        </p:nvPicPr>
        <p:blipFill>
          <a:blip r:embed="rId2" cstate="print"/>
          <a:srcRect/>
          <a:stretch>
            <a:fillRect/>
          </a:stretch>
        </p:blipFill>
        <p:spPr bwMode="auto">
          <a:xfrm>
            <a:off x="5867400" y="1600200"/>
            <a:ext cx="2819400" cy="3505200"/>
          </a:xfrm>
          <a:prstGeom prst="round2DiagRect">
            <a:avLst>
              <a:gd name="adj1" fmla="val 16667"/>
              <a:gd name="adj2" fmla="val 0"/>
            </a:avLst>
          </a:prstGeom>
          <a:ln w="3175" cap="sq">
            <a:solidFill>
              <a:srgbClr val="FFFFFF"/>
            </a:solidFill>
            <a:miter lim="800000"/>
          </a:ln>
          <a:effectLst>
            <a:outerShdw blurRad="254000" algn="tl" rotWithShape="0">
              <a:srgbClr val="000000">
                <a:alpha val="43000"/>
              </a:srgbClr>
            </a:outerShdw>
          </a:effectLst>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ChangeArrowheads="1"/>
          </p:cNvSpPr>
          <p:nvPr/>
        </p:nvSpPr>
        <p:spPr bwMode="auto">
          <a:xfrm>
            <a:off x="228600" y="0"/>
            <a:ext cx="8686800" cy="685800"/>
          </a:xfrm>
          <a:prstGeom prst="rect">
            <a:avLst/>
          </a:prstGeom>
          <a:noFill/>
          <a:ln w="9525">
            <a:noFill/>
            <a:miter lim="800000"/>
            <a:headEnd/>
            <a:tailEnd/>
          </a:ln>
          <a:effectLst/>
        </p:spPr>
        <p:txBody>
          <a:bodyPr anchor="b" anchorCtr="1"/>
          <a:lstStyle/>
          <a:p>
            <a:pPr algn="ctr">
              <a:defRPr/>
            </a:pPr>
            <a:endParaRPr lang="en-US" sz="1800" b="1" u="sng" dirty="0">
              <a:solidFill>
                <a:srgbClr val="CC3300"/>
              </a:solidFill>
              <a:effectLst>
                <a:outerShdw blurRad="38100" dist="38100" dir="2700000" algn="tl">
                  <a:srgbClr val="000000"/>
                </a:outerShdw>
              </a:effectLst>
            </a:endParaRPr>
          </a:p>
        </p:txBody>
      </p:sp>
      <p:sp>
        <p:nvSpPr>
          <p:cNvPr id="10243" name="Rectangle 3"/>
          <p:cNvSpPr>
            <a:spLocks noChangeArrowheads="1"/>
          </p:cNvSpPr>
          <p:nvPr/>
        </p:nvSpPr>
        <p:spPr bwMode="auto">
          <a:xfrm>
            <a:off x="304800" y="1295400"/>
            <a:ext cx="8610600" cy="5029200"/>
          </a:xfrm>
          <a:prstGeom prst="rect">
            <a:avLst/>
          </a:prstGeom>
          <a:noFill/>
          <a:ln w="9525">
            <a:noFill/>
            <a:miter lim="800000"/>
            <a:headEnd/>
            <a:tailEnd/>
          </a:ln>
          <a:effectLst/>
        </p:spPr>
        <p:txBody>
          <a:bodyPr/>
          <a:lstStyle/>
          <a:p>
            <a:pPr>
              <a:lnSpc>
                <a:spcPct val="90000"/>
              </a:lnSpc>
              <a:spcBef>
                <a:spcPct val="20000"/>
              </a:spcBef>
              <a:buClr>
                <a:schemeClr val="hlink"/>
              </a:buClr>
              <a:buSzPct val="120000"/>
              <a:defRPr/>
            </a:pPr>
            <a:endParaRPr lang="en-US">
              <a:effectLst>
                <a:outerShdw blurRad="38100" dist="38100" dir="2700000" algn="tl">
                  <a:srgbClr val="000000"/>
                </a:outerShdw>
              </a:effectLst>
            </a:endParaRPr>
          </a:p>
          <a:p>
            <a:pPr algn="ctr">
              <a:lnSpc>
                <a:spcPct val="90000"/>
              </a:lnSpc>
              <a:spcBef>
                <a:spcPct val="20000"/>
              </a:spcBef>
              <a:buClr>
                <a:schemeClr val="hlink"/>
              </a:buClr>
              <a:buSzPct val="120000"/>
              <a:defRPr/>
            </a:pPr>
            <a:endParaRPr lang="en-US">
              <a:effectLst>
                <a:outerShdw blurRad="38100" dist="38100" dir="2700000" algn="tl">
                  <a:srgbClr val="000000"/>
                </a:outerShdw>
              </a:effectLst>
            </a:endParaRPr>
          </a:p>
        </p:txBody>
      </p:sp>
      <p:sp>
        <p:nvSpPr>
          <p:cNvPr id="10244" name="Rectangle 4"/>
          <p:cNvSpPr>
            <a:spLocks noChangeArrowheads="1"/>
          </p:cNvSpPr>
          <p:nvPr/>
        </p:nvSpPr>
        <p:spPr bwMode="auto">
          <a:xfrm>
            <a:off x="304800" y="1905000"/>
            <a:ext cx="8534400" cy="3962400"/>
          </a:xfrm>
          <a:prstGeom prst="rect">
            <a:avLst/>
          </a:prstGeom>
          <a:noFill/>
          <a:ln w="9525">
            <a:noFill/>
            <a:miter lim="800000"/>
            <a:headEnd/>
            <a:tailEnd/>
          </a:ln>
          <a:effectLst/>
        </p:spPr>
        <p:txBody>
          <a:bodyPr anchor="b" anchorCtr="1"/>
          <a:lstStyle/>
          <a:p>
            <a:pPr>
              <a:lnSpc>
                <a:spcPct val="150000"/>
              </a:lnSpc>
              <a:defRPr/>
            </a:pPr>
            <a:endParaRPr lang="en-US" sz="2000" dirty="0">
              <a:solidFill>
                <a:srgbClr val="000000"/>
              </a:solidFill>
              <a:latin typeface="Tahoma" pitchFamily="34" charset="0"/>
              <a:cs typeface="Tahoma" pitchFamily="34" charset="0"/>
            </a:endParaRPr>
          </a:p>
          <a:p>
            <a:pPr>
              <a:lnSpc>
                <a:spcPct val="150000"/>
              </a:lnSpc>
              <a:defRPr/>
            </a:pPr>
            <a:endParaRPr lang="en-US" sz="2000" dirty="0">
              <a:solidFill>
                <a:srgbClr val="000000"/>
              </a:solidFill>
              <a:latin typeface="Tahoma" pitchFamily="34" charset="0"/>
              <a:cs typeface="Tahoma" pitchFamily="34" charset="0"/>
            </a:endParaRPr>
          </a:p>
          <a:p>
            <a:pPr>
              <a:lnSpc>
                <a:spcPct val="150000"/>
              </a:lnSpc>
              <a:defRPr/>
            </a:pPr>
            <a:r>
              <a:rPr lang="en-US" sz="1800" b="1" u="sng" dirty="0">
                <a:solidFill>
                  <a:srgbClr val="000000"/>
                </a:solidFill>
                <a:effectLst>
                  <a:outerShdw blurRad="38100" dist="38100" dir="2700000" algn="tl">
                    <a:srgbClr val="000000">
                      <a:alpha val="43137"/>
                    </a:srgbClr>
                  </a:outerShdw>
                </a:effectLst>
                <a:latin typeface="Tahoma" pitchFamily="34" charset="0"/>
                <a:cs typeface="Tahoma" pitchFamily="34" charset="0"/>
              </a:rPr>
              <a:t>SUM ASSURED RS.1,00,000</a:t>
            </a:r>
            <a:r>
              <a:rPr lang="en-US" sz="2000" b="1" u="sng" dirty="0">
                <a:solidFill>
                  <a:srgbClr val="000000"/>
                </a:solidFill>
                <a:effectLst>
                  <a:outerShdw blurRad="38100" dist="38100" dir="2700000" algn="tl">
                    <a:srgbClr val="000000">
                      <a:alpha val="43137"/>
                    </a:srgbClr>
                  </a:outerShdw>
                </a:effectLst>
                <a:latin typeface="Tahoma" pitchFamily="34" charset="0"/>
                <a:cs typeface="Tahoma" pitchFamily="34" charset="0"/>
              </a:rPr>
              <a:t/>
            </a:r>
            <a:br>
              <a:rPr lang="en-US" sz="2000" b="1" u="sng" dirty="0">
                <a:solidFill>
                  <a:srgbClr val="000000"/>
                </a:solidFill>
                <a:effectLst>
                  <a:outerShdw blurRad="38100" dist="38100" dir="2700000" algn="tl">
                    <a:srgbClr val="000000">
                      <a:alpha val="43137"/>
                    </a:srgbClr>
                  </a:outerShdw>
                </a:effectLst>
                <a:latin typeface="Tahoma" pitchFamily="34" charset="0"/>
                <a:cs typeface="Tahoma" pitchFamily="34" charset="0"/>
              </a:rPr>
            </a:br>
            <a:r>
              <a:rPr lang="en-US" sz="2000" dirty="0">
                <a:solidFill>
                  <a:srgbClr val="000000"/>
                </a:solidFill>
                <a:latin typeface="Tahoma" pitchFamily="34" charset="0"/>
                <a:cs typeface="Tahoma" pitchFamily="34" charset="0"/>
              </a:rPr>
              <a:t>Bonus rate for 1st five years (50x5x100)			Rs.25,000  </a:t>
            </a:r>
          </a:p>
          <a:p>
            <a:pPr>
              <a:lnSpc>
                <a:spcPct val="150000"/>
              </a:lnSpc>
              <a:defRPr/>
            </a:pPr>
            <a:r>
              <a:rPr lang="en-US" sz="2000" dirty="0">
                <a:solidFill>
                  <a:srgbClr val="000000"/>
                </a:solidFill>
                <a:latin typeface="Tahoma" pitchFamily="34" charset="0"/>
                <a:cs typeface="Tahoma" pitchFamily="34" charset="0"/>
              </a:rPr>
              <a:t>Bonus rate from 6th to 16th years (94x11x100)		Rs.103,400 </a:t>
            </a:r>
            <a:br>
              <a:rPr lang="en-US" sz="2000" dirty="0">
                <a:solidFill>
                  <a:srgbClr val="000000"/>
                </a:solidFill>
                <a:latin typeface="Tahoma" pitchFamily="34" charset="0"/>
                <a:cs typeface="Tahoma" pitchFamily="34" charset="0"/>
              </a:rPr>
            </a:br>
            <a:r>
              <a:rPr lang="en-US" sz="2000" dirty="0">
                <a:solidFill>
                  <a:srgbClr val="000000"/>
                </a:solidFill>
                <a:latin typeface="Tahoma" pitchFamily="34" charset="0"/>
                <a:cs typeface="Tahoma" pitchFamily="34" charset="0"/>
              </a:rPr>
              <a:t>Bonus rate from 17th years till maturity(130x4x100)	Rs.52,000 </a:t>
            </a:r>
            <a:br>
              <a:rPr lang="en-US" sz="2000" dirty="0">
                <a:solidFill>
                  <a:srgbClr val="000000"/>
                </a:solidFill>
                <a:latin typeface="Tahoma" pitchFamily="34" charset="0"/>
                <a:cs typeface="Tahoma" pitchFamily="34" charset="0"/>
              </a:rPr>
            </a:br>
            <a:r>
              <a:rPr lang="en-US" sz="2000" dirty="0">
                <a:solidFill>
                  <a:srgbClr val="000000"/>
                </a:solidFill>
                <a:latin typeface="Tahoma" pitchFamily="34" charset="0"/>
                <a:cs typeface="Tahoma" pitchFamily="34" charset="0"/>
              </a:rPr>
              <a:t>Terminal Bonus from 11th year:(50x10x100)		Rs.50,000 </a:t>
            </a:r>
          </a:p>
          <a:p>
            <a:pPr>
              <a:lnSpc>
                <a:spcPct val="150000"/>
              </a:lnSpc>
              <a:defRPr/>
            </a:pPr>
            <a:r>
              <a:rPr lang="en-US" sz="2000" dirty="0">
                <a:solidFill>
                  <a:srgbClr val="000000"/>
                </a:solidFill>
                <a:latin typeface="Tahoma" pitchFamily="34" charset="0"/>
                <a:cs typeface="Tahoma" pitchFamily="34" charset="0"/>
              </a:rPr>
              <a:t>Total Bonus 						</a:t>
            </a:r>
            <a:r>
              <a:rPr lang="en-US" sz="2000" b="1" dirty="0">
                <a:solidFill>
                  <a:srgbClr val="000000"/>
                </a:solidFill>
                <a:latin typeface="Tahoma" pitchFamily="34" charset="0"/>
                <a:cs typeface="Tahoma" pitchFamily="34" charset="0"/>
              </a:rPr>
              <a:t>Rs.2,30,000</a:t>
            </a:r>
          </a:p>
          <a:p>
            <a:pPr>
              <a:lnSpc>
                <a:spcPct val="150000"/>
              </a:lnSpc>
              <a:defRPr/>
            </a:pPr>
            <a:r>
              <a:rPr lang="en-US" sz="2000" dirty="0">
                <a:solidFill>
                  <a:srgbClr val="000000"/>
                </a:solidFill>
                <a:latin typeface="Tahoma" pitchFamily="34" charset="0"/>
                <a:cs typeface="Tahoma" pitchFamily="34" charset="0"/>
              </a:rPr>
              <a:t>Basic sum assured					</a:t>
            </a:r>
            <a:r>
              <a:rPr lang="en-US" sz="2000" b="1" dirty="0">
                <a:solidFill>
                  <a:srgbClr val="000000"/>
                </a:solidFill>
                <a:latin typeface="Tahoma" pitchFamily="34" charset="0"/>
                <a:cs typeface="Tahoma" pitchFamily="34" charset="0"/>
              </a:rPr>
              <a:t>Rs.1,00,000</a:t>
            </a:r>
          </a:p>
          <a:p>
            <a:pPr>
              <a:lnSpc>
                <a:spcPct val="150000"/>
              </a:lnSpc>
              <a:defRPr/>
            </a:pPr>
            <a:r>
              <a:rPr lang="en-US" sz="2000" dirty="0">
                <a:solidFill>
                  <a:srgbClr val="000000"/>
                </a:solidFill>
                <a:latin typeface="Tahoma" pitchFamily="34" charset="0"/>
                <a:cs typeface="Tahoma" pitchFamily="34" charset="0"/>
              </a:rPr>
              <a:t>Total amount payable at maturity			</a:t>
            </a:r>
            <a:r>
              <a:rPr lang="en-US" sz="2000" b="1" dirty="0">
                <a:latin typeface="Tahoma" pitchFamily="34" charset="0"/>
                <a:cs typeface="Tahoma" pitchFamily="34" charset="0"/>
              </a:rPr>
              <a:t>Rs.3,30,400</a:t>
            </a:r>
            <a:r>
              <a:rPr lang="en-US" sz="2000" dirty="0">
                <a:solidFill>
                  <a:srgbClr val="000000"/>
                </a:solidFill>
                <a:latin typeface="Tahoma" pitchFamily="34" charset="0"/>
                <a:cs typeface="Tahoma" pitchFamily="34" charset="0"/>
              </a:rPr>
              <a:t> </a:t>
            </a:r>
            <a:br>
              <a:rPr lang="en-US" sz="2000" dirty="0">
                <a:solidFill>
                  <a:srgbClr val="000000"/>
                </a:solidFill>
                <a:latin typeface="Tahoma" pitchFamily="34" charset="0"/>
                <a:cs typeface="Tahoma" pitchFamily="34" charset="0"/>
              </a:rPr>
            </a:br>
            <a:endParaRPr lang="en-US" sz="2000" dirty="0">
              <a:solidFill>
                <a:srgbClr val="000000"/>
              </a:solidFill>
              <a:latin typeface="Tahoma" pitchFamily="34" charset="0"/>
              <a:cs typeface="Tahoma" pitchFamily="34" charset="0"/>
            </a:endParaRPr>
          </a:p>
        </p:txBody>
      </p:sp>
      <p:sp>
        <p:nvSpPr>
          <p:cNvPr id="15" name="Rectangle 14"/>
          <p:cNvSpPr/>
          <p:nvPr/>
        </p:nvSpPr>
        <p:spPr>
          <a:xfrm>
            <a:off x="0" y="76200"/>
            <a:ext cx="9144000" cy="1570038"/>
          </a:xfrm>
          <a:prstGeom prst="rect">
            <a:avLst/>
          </a:prstGeom>
        </p:spPr>
        <p:txBody>
          <a:bodyPr>
            <a:spAutoFit/>
          </a:bodyPr>
          <a:lstStyle/>
          <a:p>
            <a:pPr algn="ctr">
              <a:defRPr/>
            </a:pPr>
            <a:r>
              <a:rPr lang="en-US" sz="3200" b="1" dirty="0">
                <a:solidFill>
                  <a:schemeClr val="accent2">
                    <a:lumMod val="40000"/>
                    <a:lumOff val="60000"/>
                  </a:schemeClr>
                </a:solidFill>
                <a:effectLst>
                  <a:outerShdw blurRad="38100" dist="38100" dir="2700000" algn="tl">
                    <a:srgbClr val="000000"/>
                  </a:outerShdw>
                </a:effectLst>
                <a:latin typeface="Tahoma" pitchFamily="34" charset="0"/>
                <a:ea typeface="Tahoma" pitchFamily="34" charset="0"/>
                <a:cs typeface="Tahoma" pitchFamily="34" charset="0"/>
              </a:rPr>
              <a:t>EXPECTED MATURITY  ON THE BASIS OF CURRENT BONUS RATES</a:t>
            </a:r>
            <a:r>
              <a:rPr lang="ar-SA" sz="3200" b="1" dirty="0">
                <a:solidFill>
                  <a:schemeClr val="accent2">
                    <a:lumMod val="40000"/>
                    <a:lumOff val="60000"/>
                  </a:schemeClr>
                </a:solidFill>
                <a:effectLst>
                  <a:outerShdw blurRad="38100" dist="38100" dir="2700000" algn="tl">
                    <a:srgbClr val="000000"/>
                  </a:outerShdw>
                </a:effectLst>
                <a:latin typeface="Tahoma" pitchFamily="34" charset="0"/>
                <a:ea typeface="Tahoma" pitchFamily="34" charset="0"/>
                <a:cs typeface="Tahoma" pitchFamily="34" charset="0"/>
              </a:rPr>
              <a:t/>
            </a:r>
            <a:br>
              <a:rPr lang="ar-SA" sz="3200" b="1" dirty="0">
                <a:solidFill>
                  <a:schemeClr val="accent2">
                    <a:lumMod val="40000"/>
                    <a:lumOff val="60000"/>
                  </a:schemeClr>
                </a:solidFill>
                <a:effectLst>
                  <a:outerShdw blurRad="38100" dist="38100" dir="2700000" algn="tl">
                    <a:srgbClr val="000000"/>
                  </a:outerShdw>
                </a:effectLst>
                <a:latin typeface="Tahoma" pitchFamily="34" charset="0"/>
                <a:ea typeface="Tahoma" pitchFamily="34" charset="0"/>
                <a:cs typeface="Tahoma" pitchFamily="34" charset="0"/>
              </a:rPr>
            </a:br>
            <a:endParaRPr lang="en-US" sz="3200" dirty="0">
              <a:solidFill>
                <a:schemeClr val="accent2">
                  <a:lumMod val="40000"/>
                  <a:lumOff val="60000"/>
                </a:schemeClr>
              </a:solidFill>
              <a:latin typeface="Tahoma" pitchFamily="34" charset="0"/>
              <a:ea typeface="Tahoma" pitchFamily="34" charset="0"/>
              <a:cs typeface="Tahoma" pitchFamily="34" charset="0"/>
            </a:endParaRPr>
          </a:p>
        </p:txBody>
      </p:sp>
      <p:sp>
        <p:nvSpPr>
          <p:cNvPr id="6" name="Rectangle 5"/>
          <p:cNvSpPr/>
          <p:nvPr/>
        </p:nvSpPr>
        <p:spPr>
          <a:xfrm>
            <a:off x="3567113" y="1200150"/>
            <a:ext cx="2147887" cy="400050"/>
          </a:xfrm>
          <a:prstGeom prst="rect">
            <a:avLst/>
          </a:prstGeom>
        </p:spPr>
        <p:txBody>
          <a:bodyPr wrap="none">
            <a:spAutoFit/>
          </a:bodyPr>
          <a:lstStyle/>
          <a:p>
            <a:pPr>
              <a:defRPr/>
            </a:pPr>
            <a:r>
              <a:rPr lang="en-US" sz="2000" b="1" dirty="0">
                <a:solidFill>
                  <a:schemeClr val="bg2">
                    <a:lumMod val="50000"/>
                  </a:schemeClr>
                </a:solidFill>
                <a:latin typeface="Tahoma" pitchFamily="34" charset="0"/>
                <a:ea typeface="Tahoma" pitchFamily="34" charset="0"/>
                <a:cs typeface="Tahoma" pitchFamily="34" charset="0"/>
              </a:rPr>
              <a:t>ILLUSTRATION</a:t>
            </a: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76200" y="0"/>
            <a:ext cx="9067800" cy="1143000"/>
          </a:xfrm>
        </p:spPr>
        <p:txBody>
          <a:bodyPr/>
          <a:lstStyle/>
          <a:p>
            <a:pPr algn="ctr">
              <a:defRPr/>
            </a:pPr>
            <a:r>
              <a:rPr lang="en-US" sz="4000" b="1" dirty="0" smtClean="0">
                <a:solidFill>
                  <a:schemeClr val="bg1">
                    <a:lumMod val="75000"/>
                  </a:schemeClr>
                </a:solidFill>
                <a:effectLst>
                  <a:outerShdw blurRad="38100" dist="38100" dir="2700000" algn="tl">
                    <a:srgbClr val="000000">
                      <a:alpha val="43137"/>
                    </a:srgbClr>
                  </a:outerShdw>
                </a:effectLst>
                <a:latin typeface="Tahoma" pitchFamily="34" charset="0"/>
                <a:cs typeface="Tahoma" pitchFamily="34" charset="0"/>
              </a:rPr>
              <a:t>DEATH BENEFITS</a:t>
            </a:r>
            <a:endParaRPr lang="en-US" dirty="0">
              <a:solidFill>
                <a:srgbClr val="000066"/>
              </a:solidFill>
            </a:endParaRPr>
          </a:p>
        </p:txBody>
      </p:sp>
      <p:sp>
        <p:nvSpPr>
          <p:cNvPr id="24579" name="Rectangle 7"/>
          <p:cNvSpPr>
            <a:spLocks noChangeArrowheads="1"/>
          </p:cNvSpPr>
          <p:nvPr/>
        </p:nvSpPr>
        <p:spPr bwMode="auto">
          <a:xfrm>
            <a:off x="2514600" y="4089400"/>
            <a:ext cx="4267200" cy="1016000"/>
          </a:xfrm>
          <a:prstGeom prst="rect">
            <a:avLst/>
          </a:prstGeom>
          <a:noFill/>
          <a:ln w="9525">
            <a:noFill/>
            <a:miter lim="800000"/>
            <a:headEnd/>
            <a:tailEnd/>
          </a:ln>
        </p:spPr>
        <p:txBody>
          <a:bodyPr>
            <a:spAutoFit/>
          </a:bodyPr>
          <a:lstStyle/>
          <a:p>
            <a:pPr algn="just"/>
            <a:endParaRPr lang="en-US" sz="2000">
              <a:solidFill>
                <a:srgbClr val="000000"/>
              </a:solidFill>
              <a:latin typeface="Tahoma" pitchFamily="34" charset="0"/>
              <a:cs typeface="Tahoma" pitchFamily="34" charset="0"/>
            </a:endParaRPr>
          </a:p>
          <a:p>
            <a:pPr algn="just"/>
            <a:endParaRPr lang="en-US" sz="2000">
              <a:solidFill>
                <a:srgbClr val="000000"/>
              </a:solidFill>
              <a:latin typeface="Tahoma" pitchFamily="34" charset="0"/>
              <a:cs typeface="Tahoma" pitchFamily="34" charset="0"/>
            </a:endParaRPr>
          </a:p>
          <a:p>
            <a:endParaRPr lang="en-US" sz="2000">
              <a:solidFill>
                <a:srgbClr val="000000"/>
              </a:solidFill>
              <a:latin typeface="Tahoma" pitchFamily="34" charset="0"/>
              <a:cs typeface="Tahoma" pitchFamily="34" charset="0"/>
            </a:endParaRPr>
          </a:p>
        </p:txBody>
      </p:sp>
      <p:pic>
        <p:nvPicPr>
          <p:cNvPr id="6" name="Picture 13" descr="http://www.harrycutting.com/graphics/photos/families/single-mother-with-children-JC5007-222.jpg"/>
          <p:cNvPicPr>
            <a:picLocks noChangeAspect="1" noChangeArrowheads="1"/>
          </p:cNvPicPr>
          <p:nvPr/>
        </p:nvPicPr>
        <p:blipFill>
          <a:blip r:embed="rId2" cstate="print"/>
          <a:srcRect l="5467" t="7080" r="5239" b="12684"/>
          <a:stretch>
            <a:fillRect/>
          </a:stretch>
        </p:blipFill>
        <p:spPr bwMode="auto">
          <a:xfrm>
            <a:off x="5486400" y="2362200"/>
            <a:ext cx="3048000" cy="2667000"/>
          </a:xfrm>
          <a:prstGeom prst="rect">
            <a:avLst/>
          </a:prstGeom>
          <a:ln w="3175" cap="rnd">
            <a:solidFill>
              <a:srgbClr val="FFFFFF"/>
            </a:solidFill>
          </a:ln>
          <a:effectLst>
            <a:outerShdw blurRad="76200" dist="95250" dir="10500000" sx="97000" sy="23000" kx="900000" algn="br" rotWithShape="0">
              <a:srgbClr val="000000">
                <a:alpha val="20000"/>
              </a:srgbClr>
            </a:outerShdw>
          </a:effectLst>
          <a:scene3d>
            <a:camera prst="orthographicFront"/>
            <a:lightRig rig="twoPt" dir="t">
              <a:rot lat="0" lon="0" rev="7800000"/>
            </a:lightRig>
          </a:scene3d>
          <a:sp3d contourW="6350">
            <a:bevelT w="50800" h="16510"/>
            <a:contourClr>
              <a:srgbClr val="C0C0C0"/>
            </a:contourClr>
          </a:sp3d>
        </p:spPr>
      </p:pic>
      <p:sp>
        <p:nvSpPr>
          <p:cNvPr id="24581" name="Rectangle 9"/>
          <p:cNvSpPr>
            <a:spLocks noChangeArrowheads="1"/>
          </p:cNvSpPr>
          <p:nvPr/>
        </p:nvSpPr>
        <p:spPr bwMode="auto">
          <a:xfrm>
            <a:off x="685800" y="2133600"/>
            <a:ext cx="4572000" cy="3016250"/>
          </a:xfrm>
          <a:prstGeom prst="rect">
            <a:avLst/>
          </a:prstGeom>
          <a:noFill/>
          <a:ln w="9525">
            <a:noFill/>
            <a:miter lim="800000"/>
            <a:headEnd/>
            <a:tailEnd/>
          </a:ln>
        </p:spPr>
        <p:txBody>
          <a:bodyPr>
            <a:spAutoFit/>
          </a:bodyPr>
          <a:lstStyle/>
          <a:p>
            <a:pPr>
              <a:defRPr/>
            </a:pPr>
            <a:r>
              <a:rPr lang="en-US" sz="1900" b="1" dirty="0">
                <a:effectLst>
                  <a:outerShdw blurRad="38100" dist="38100" dir="2700000" algn="tl">
                    <a:srgbClr val="000000">
                      <a:alpha val="43137"/>
                    </a:srgbClr>
                  </a:outerShdw>
                </a:effectLst>
                <a:latin typeface="Tahoma" pitchFamily="34" charset="0"/>
                <a:cs typeface="Tahoma" pitchFamily="34" charset="0"/>
              </a:rPr>
              <a:t>IN CASE OF DEATH (GOD FORBID) OF THE POLICYHOLDER</a:t>
            </a:r>
          </a:p>
          <a:p>
            <a:pPr algn="just">
              <a:defRPr/>
            </a:pPr>
            <a:r>
              <a:rPr lang="en-US" sz="1900" dirty="0">
                <a:solidFill>
                  <a:srgbClr val="000000"/>
                </a:solidFill>
                <a:latin typeface="Tahoma" pitchFamily="34" charset="0"/>
                <a:cs typeface="Tahoma" pitchFamily="34" charset="0"/>
              </a:rPr>
              <a:t>In case of death (God forbid) of the policyholder during the Currency of the policy, State Life pays the </a:t>
            </a:r>
            <a:r>
              <a:rPr lang="en-US" sz="1900" b="1" dirty="0">
                <a:solidFill>
                  <a:srgbClr val="000000"/>
                </a:solidFill>
                <a:latin typeface="Tahoma" pitchFamily="34" charset="0"/>
                <a:cs typeface="Tahoma" pitchFamily="34" charset="0"/>
              </a:rPr>
              <a:t>SUM ASSURED PLUS ACCRUED BONUSES </a:t>
            </a:r>
            <a:r>
              <a:rPr lang="en-US" sz="1900" dirty="0">
                <a:solidFill>
                  <a:srgbClr val="000000"/>
                </a:solidFill>
                <a:latin typeface="Tahoma" pitchFamily="34" charset="0"/>
                <a:cs typeface="Tahoma" pitchFamily="34" charset="0"/>
              </a:rPr>
              <a:t>uptil then. This lump sum payment provides financial security to the family and dependants, when they need it the most.</a:t>
            </a:r>
            <a:endParaRPr lang="en-US" sz="1900" dirty="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6387" name="Rectangle 2"/>
          <p:cNvSpPr>
            <a:spLocks noGrp="1" noChangeArrowheads="1"/>
          </p:cNvSpPr>
          <p:nvPr>
            <p:ph type="title"/>
          </p:nvPr>
        </p:nvSpPr>
        <p:spPr>
          <a:xfrm>
            <a:off x="0" y="228600"/>
            <a:ext cx="9144000" cy="1219200"/>
          </a:xfrm>
        </p:spPr>
        <p:txBody>
          <a:bodyPr>
            <a:noAutofit/>
          </a:bodyPr>
          <a:lstStyle/>
          <a:p>
            <a:pPr algn="ctr">
              <a:defRPr/>
            </a:pPr>
            <a:r>
              <a:rPr lang="en-US" sz="4000" b="1" dirty="0" smtClean="0">
                <a:solidFill>
                  <a:schemeClr val="bg1">
                    <a:lumMod val="75000"/>
                  </a:schemeClr>
                </a:solidFill>
                <a:effectLst>
                  <a:outerShdw blurRad="38100" dist="38100" dir="2700000" algn="tl">
                    <a:srgbClr val="000000">
                      <a:alpha val="43137"/>
                    </a:srgbClr>
                  </a:outerShdw>
                </a:effectLst>
                <a:latin typeface="Tahoma" pitchFamily="34" charset="0"/>
                <a:cs typeface="Tahoma" pitchFamily="34" charset="0"/>
              </a:rPr>
              <a:t>PREMIUM CALCULATION</a:t>
            </a:r>
            <a:br>
              <a:rPr lang="en-US" sz="4000" b="1" dirty="0" smtClean="0">
                <a:solidFill>
                  <a:schemeClr val="bg1">
                    <a:lumMod val="75000"/>
                  </a:schemeClr>
                </a:solidFill>
                <a:effectLst>
                  <a:outerShdw blurRad="38100" dist="38100" dir="2700000" algn="tl">
                    <a:srgbClr val="000000">
                      <a:alpha val="43137"/>
                    </a:srgbClr>
                  </a:outerShdw>
                </a:effectLst>
                <a:latin typeface="Tahoma" pitchFamily="34" charset="0"/>
                <a:cs typeface="Tahoma" pitchFamily="34" charset="0"/>
              </a:rPr>
            </a:br>
            <a:endParaRPr lang="en-US" sz="4000" b="1" dirty="0" smtClean="0">
              <a:solidFill>
                <a:schemeClr val="bg1">
                  <a:lumMod val="75000"/>
                </a:schemeClr>
              </a:solidFill>
              <a:effectLst>
                <a:outerShdw blurRad="38100" dist="38100" dir="2700000" algn="tl">
                  <a:srgbClr val="000000">
                    <a:alpha val="43137"/>
                  </a:srgbClr>
                </a:outerShdw>
              </a:effectLst>
              <a:latin typeface="Tahoma" pitchFamily="34" charset="0"/>
              <a:cs typeface="Tahoma" pitchFamily="34" charset="0"/>
            </a:endParaRPr>
          </a:p>
        </p:txBody>
      </p:sp>
      <p:sp>
        <p:nvSpPr>
          <p:cNvPr id="16388" name="Rectangle 3"/>
          <p:cNvSpPr>
            <a:spLocks noGrp="1" noChangeArrowheads="1"/>
          </p:cNvSpPr>
          <p:nvPr>
            <p:ph type="body" idx="1"/>
          </p:nvPr>
        </p:nvSpPr>
        <p:spPr>
          <a:xfrm>
            <a:off x="1752600" y="1905000"/>
            <a:ext cx="6324600" cy="3505200"/>
          </a:xfrm>
        </p:spPr>
        <p:txBody>
          <a:bodyPr>
            <a:normAutofit/>
          </a:bodyPr>
          <a:lstStyle/>
          <a:p>
            <a:pPr eaLnBrk="1" hangingPunct="1">
              <a:lnSpc>
                <a:spcPct val="80000"/>
              </a:lnSpc>
              <a:buFontTx/>
              <a:buNone/>
              <a:defRPr/>
            </a:pPr>
            <a:r>
              <a:rPr lang="en-US" sz="2400" dirty="0" smtClean="0">
                <a:solidFill>
                  <a:srgbClr val="CCECFF"/>
                </a:solidFill>
              </a:rPr>
              <a:t>	</a:t>
            </a:r>
            <a:endParaRPr lang="en-US" sz="2800" dirty="0" smtClean="0">
              <a:solidFill>
                <a:srgbClr val="CCECFF"/>
              </a:solidFill>
            </a:endParaRPr>
          </a:p>
          <a:p>
            <a:pPr eaLnBrk="1" hangingPunct="1">
              <a:lnSpc>
                <a:spcPct val="80000"/>
              </a:lnSpc>
              <a:buFontTx/>
              <a:buNone/>
              <a:defRPr/>
            </a:pPr>
            <a:r>
              <a:rPr lang="en-US" sz="2400" b="1" u="sng" kern="1200" dirty="0" smtClean="0">
                <a:solidFill>
                  <a:srgbClr val="000000"/>
                </a:solidFill>
                <a:effectLst>
                  <a:outerShdw blurRad="38100" dist="38100" dir="2700000" algn="tl">
                    <a:srgbClr val="000000">
                      <a:alpha val="43137"/>
                    </a:srgbClr>
                  </a:outerShdw>
                </a:effectLst>
                <a:latin typeface="Tahoma" pitchFamily="34" charset="0"/>
                <a:cs typeface="Tahoma" pitchFamily="34" charset="0"/>
              </a:rPr>
              <a:t>EXAMPLE:</a:t>
            </a:r>
          </a:p>
          <a:p>
            <a:pPr eaLnBrk="1" hangingPunct="1">
              <a:lnSpc>
                <a:spcPct val="80000"/>
              </a:lnSpc>
              <a:buFontTx/>
              <a:buNone/>
              <a:defRPr/>
            </a:pPr>
            <a:endParaRPr lang="en-US" sz="2400" dirty="0" smtClean="0">
              <a:solidFill>
                <a:srgbClr val="CCECFF"/>
              </a:solidFill>
            </a:endParaRPr>
          </a:p>
          <a:p>
            <a:pPr eaLnBrk="1" hangingPunct="1">
              <a:lnSpc>
                <a:spcPct val="80000"/>
              </a:lnSpc>
              <a:buFontTx/>
              <a:buNone/>
              <a:defRPr/>
            </a:pPr>
            <a:r>
              <a:rPr lang="en-US" sz="2000" kern="1200" dirty="0" smtClean="0">
                <a:solidFill>
                  <a:srgbClr val="000000"/>
                </a:solidFill>
                <a:latin typeface="Tahoma" pitchFamily="34" charset="0"/>
                <a:cs typeface="Tahoma" pitchFamily="34" charset="0"/>
              </a:rPr>
              <a:t>Age of the Policyholder:		        =35 years</a:t>
            </a:r>
          </a:p>
          <a:p>
            <a:pPr>
              <a:lnSpc>
                <a:spcPct val="80000"/>
              </a:lnSpc>
              <a:buFontTx/>
              <a:buNone/>
              <a:defRPr/>
            </a:pPr>
            <a:r>
              <a:rPr lang="en-US" sz="2000" kern="1200" dirty="0" smtClean="0">
                <a:solidFill>
                  <a:srgbClr val="000000"/>
                </a:solidFill>
                <a:latin typeface="Tahoma" pitchFamily="34" charset="0"/>
                <a:cs typeface="Tahoma" pitchFamily="34" charset="0"/>
              </a:rPr>
              <a:t>Term of the Policy:		        =15 years</a:t>
            </a:r>
          </a:p>
          <a:p>
            <a:pPr eaLnBrk="1" hangingPunct="1">
              <a:lnSpc>
                <a:spcPct val="80000"/>
              </a:lnSpc>
              <a:buFontTx/>
              <a:buNone/>
              <a:defRPr/>
            </a:pPr>
            <a:r>
              <a:rPr lang="en-US" sz="2000" kern="1200" dirty="0" smtClean="0">
                <a:solidFill>
                  <a:srgbClr val="000000"/>
                </a:solidFill>
                <a:latin typeface="Tahoma" pitchFamily="34" charset="0"/>
                <a:cs typeface="Tahoma" pitchFamily="34" charset="0"/>
              </a:rPr>
              <a:t>Sum Assured:			         =100,000</a:t>
            </a:r>
          </a:p>
          <a:p>
            <a:pPr eaLnBrk="1" hangingPunct="1">
              <a:lnSpc>
                <a:spcPct val="80000"/>
              </a:lnSpc>
              <a:buFontTx/>
              <a:buNone/>
              <a:defRPr/>
            </a:pPr>
            <a:r>
              <a:rPr lang="en-US" sz="2000" kern="1200" dirty="0" smtClean="0">
                <a:solidFill>
                  <a:srgbClr val="000000"/>
                </a:solidFill>
                <a:latin typeface="Tahoma" pitchFamily="34" charset="0"/>
                <a:cs typeface="Tahoma" pitchFamily="34" charset="0"/>
              </a:rPr>
              <a:t>Premium Rate: 	             Rs. 65.50 per thousand  </a:t>
            </a:r>
          </a:p>
          <a:p>
            <a:pPr eaLnBrk="1" hangingPunct="1">
              <a:lnSpc>
                <a:spcPct val="80000"/>
              </a:lnSpc>
              <a:buFontTx/>
              <a:buNone/>
              <a:defRPr/>
            </a:pPr>
            <a:r>
              <a:rPr lang="en-US" sz="2000" kern="1200" dirty="0" smtClean="0">
                <a:solidFill>
                  <a:srgbClr val="000000"/>
                </a:solidFill>
                <a:latin typeface="Tahoma" pitchFamily="34" charset="0"/>
                <a:cs typeface="Tahoma" pitchFamily="34" charset="0"/>
              </a:rPr>
              <a:t>Basic Premium:		        65.50 x 100=6,550</a:t>
            </a:r>
          </a:p>
          <a:p>
            <a:pPr eaLnBrk="1" hangingPunct="1">
              <a:lnSpc>
                <a:spcPct val="80000"/>
              </a:lnSpc>
              <a:buFontTx/>
              <a:buNone/>
              <a:defRPr/>
            </a:pPr>
            <a:r>
              <a:rPr lang="en-US" sz="2000" kern="1200" dirty="0" smtClean="0">
                <a:solidFill>
                  <a:srgbClr val="000000"/>
                </a:solidFill>
                <a:latin typeface="Tahoma" pitchFamily="34" charset="0"/>
                <a:cs typeface="Tahoma" pitchFamily="34" charset="0"/>
              </a:rPr>
              <a:t>Policy fee maximum:		             Rs. 100</a:t>
            </a:r>
          </a:p>
          <a:p>
            <a:pPr eaLnBrk="1" hangingPunct="1">
              <a:lnSpc>
                <a:spcPct val="80000"/>
              </a:lnSpc>
              <a:buFontTx/>
              <a:buNone/>
              <a:defRPr/>
            </a:pPr>
            <a:r>
              <a:rPr lang="en-US" sz="2000" kern="1200" dirty="0" smtClean="0">
                <a:solidFill>
                  <a:srgbClr val="000000"/>
                </a:solidFill>
                <a:latin typeface="Tahoma" pitchFamily="34" charset="0"/>
                <a:cs typeface="Tahoma" pitchFamily="34" charset="0"/>
              </a:rPr>
              <a:t>Premium:		</a:t>
            </a:r>
            <a:r>
              <a:rPr lang="en-US" sz="2000" kern="1200" smtClean="0">
                <a:solidFill>
                  <a:srgbClr val="000000"/>
                </a:solidFill>
                <a:latin typeface="Tahoma" pitchFamily="34" charset="0"/>
                <a:cs typeface="Tahoma" pitchFamily="34" charset="0"/>
              </a:rPr>
              <a:t>	        = Rs.6,650</a:t>
            </a:r>
            <a:endParaRPr lang="en-US" sz="2000" kern="1200" dirty="0" smtClean="0">
              <a:solidFill>
                <a:srgbClr val="000000"/>
              </a:solidFill>
              <a:latin typeface="Tahoma" pitchFamily="34" charset="0"/>
              <a:cs typeface="Tahoma" pitchFamily="34" charset="0"/>
            </a:endParaRPr>
          </a:p>
        </p:txBody>
      </p:sp>
    </p:spTree>
  </p:cSld>
  <p:clrMapOvr>
    <a:masterClrMapping/>
  </p:clrMapOv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TextBox 3"/>
          <p:cNvSpPr txBox="1"/>
          <p:nvPr/>
        </p:nvSpPr>
        <p:spPr>
          <a:xfrm>
            <a:off x="1905000" y="1676400"/>
            <a:ext cx="5767167" cy="1569660"/>
          </a:xfrm>
          <a:prstGeom prst="rect">
            <a:avLst/>
          </a:prstGeom>
          <a:noFill/>
        </p:spPr>
        <p:txBody>
          <a:bodyPr>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r>
              <a:rPr lang="en-US" sz="96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Tahoma" pitchFamily="34" charset="0"/>
                <a:ea typeface="Tahoma" pitchFamily="34" charset="0"/>
                <a:cs typeface="Tahoma" pitchFamily="34" charset="0"/>
              </a:rPr>
              <a:t>THANKS!</a:t>
            </a:r>
            <a:endParaRPr lang="en-US" sz="96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Tahoma" pitchFamily="34" charset="0"/>
              <a:ea typeface="Tahoma" pitchFamily="34" charset="0"/>
              <a:cs typeface="Tahoma" pitchFamily="34" charset="0"/>
            </a:endParaRPr>
          </a:p>
        </p:txBody>
      </p:sp>
      <p:sp>
        <p:nvSpPr>
          <p:cNvPr id="26627" name="TextBox 4"/>
          <p:cNvSpPr txBox="1">
            <a:spLocks noChangeArrowheads="1"/>
          </p:cNvSpPr>
          <p:nvPr/>
        </p:nvSpPr>
        <p:spPr bwMode="auto">
          <a:xfrm>
            <a:off x="1524000" y="3276600"/>
            <a:ext cx="6400800" cy="338138"/>
          </a:xfrm>
          <a:prstGeom prst="rect">
            <a:avLst/>
          </a:prstGeom>
          <a:noFill/>
          <a:ln w="9525">
            <a:noFill/>
            <a:miter lim="800000"/>
            <a:headEnd/>
            <a:tailEnd/>
          </a:ln>
        </p:spPr>
        <p:txBody>
          <a:bodyPr>
            <a:spAutoFit/>
          </a:bodyPr>
          <a:lstStyle/>
          <a:p>
            <a:pPr algn="ctr" eaLnBrk="1" hangingPunct="1"/>
            <a:r>
              <a:rPr lang="en-US" sz="1600" b="1">
                <a:solidFill>
                  <a:srgbClr val="000000"/>
                </a:solidFill>
                <a:latin typeface="Tahoma" pitchFamily="34" charset="0"/>
                <a:cs typeface="Tahoma" pitchFamily="34" charset="0"/>
              </a:rPr>
              <a:t>FIELD MAN POWER DEVELOPMENT DEPARTMENT </a:t>
            </a:r>
          </a:p>
        </p:txBody>
      </p:sp>
      <p:sp>
        <p:nvSpPr>
          <p:cNvPr id="26628" name="TextBox 5"/>
          <p:cNvSpPr txBox="1">
            <a:spLocks noChangeArrowheads="1"/>
          </p:cNvSpPr>
          <p:nvPr/>
        </p:nvSpPr>
        <p:spPr bwMode="auto">
          <a:xfrm>
            <a:off x="2133600" y="3962400"/>
            <a:ext cx="5029200" cy="1200150"/>
          </a:xfrm>
          <a:prstGeom prst="rect">
            <a:avLst/>
          </a:prstGeom>
          <a:noFill/>
          <a:ln w="9525">
            <a:noFill/>
            <a:miter lim="800000"/>
            <a:headEnd/>
            <a:tailEnd/>
          </a:ln>
        </p:spPr>
        <p:txBody>
          <a:bodyPr>
            <a:spAutoFit/>
          </a:bodyPr>
          <a:lstStyle/>
          <a:p>
            <a:pPr algn="ctr" eaLnBrk="1" hangingPunct="1"/>
            <a:r>
              <a:rPr lang="en-US" sz="1800" b="1">
                <a:latin typeface="Tahoma" pitchFamily="34" charset="0"/>
                <a:cs typeface="Tahoma" pitchFamily="34" charset="0"/>
              </a:rPr>
              <a:t>DEVELOPED BY:</a:t>
            </a:r>
          </a:p>
          <a:p>
            <a:pPr algn="ctr" eaLnBrk="1" hangingPunct="1"/>
            <a:r>
              <a:rPr lang="en-US" sz="1800" b="1">
                <a:solidFill>
                  <a:srgbClr val="002060"/>
                </a:solidFill>
                <a:latin typeface="Tahoma" pitchFamily="34" charset="0"/>
                <a:cs typeface="Tahoma" pitchFamily="34" charset="0"/>
              </a:rPr>
              <a:t>MOSHIN ABBAS </a:t>
            </a:r>
            <a:r>
              <a:rPr lang="en-US" sz="1800" b="1">
                <a:latin typeface="Tahoma" pitchFamily="34" charset="0"/>
                <a:cs typeface="Tahoma" pitchFamily="34" charset="0"/>
              </a:rPr>
              <a:t>&amp; </a:t>
            </a:r>
            <a:r>
              <a:rPr lang="en-US" sz="1800" b="1">
                <a:solidFill>
                  <a:srgbClr val="002060"/>
                </a:solidFill>
                <a:latin typeface="Tahoma" pitchFamily="34" charset="0"/>
                <a:cs typeface="Tahoma" pitchFamily="34" charset="0"/>
              </a:rPr>
              <a:t>KASHIF  HASHMI</a:t>
            </a:r>
          </a:p>
          <a:p>
            <a:pPr algn="ctr" eaLnBrk="1" hangingPunct="1"/>
            <a:endParaRPr lang="en-US" sz="1800" b="1">
              <a:solidFill>
                <a:srgbClr val="002060"/>
              </a:solidFill>
              <a:latin typeface="Tahoma" pitchFamily="34" charset="0"/>
              <a:cs typeface="Tahoma" pitchFamily="34" charset="0"/>
            </a:endParaRPr>
          </a:p>
          <a:p>
            <a:pPr algn="ctr" eaLnBrk="1" hangingPunct="1"/>
            <a:r>
              <a:rPr lang="en-US" sz="1800" b="1">
                <a:solidFill>
                  <a:srgbClr val="002060"/>
                </a:solidFill>
                <a:latin typeface="Tahoma" pitchFamily="34" charset="0"/>
                <a:cs typeface="Tahoma" pitchFamily="34" charset="0"/>
              </a:rPr>
              <a:t>F.M.D P.O , KARACH</a:t>
            </a: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4338" name="Rectangle 2"/>
          <p:cNvSpPr>
            <a:spLocks noGrp="1" noChangeArrowheads="1"/>
          </p:cNvSpPr>
          <p:nvPr>
            <p:ph type="title" idx="4294967295"/>
          </p:nvPr>
        </p:nvSpPr>
        <p:spPr>
          <a:xfrm>
            <a:off x="1371600" y="152400"/>
            <a:ext cx="6400800" cy="838200"/>
          </a:xfrm>
        </p:spPr>
        <p:txBody>
          <a:bodyPr/>
          <a:lstStyle/>
          <a:p>
            <a:pPr algn="ctr" eaLnBrk="1" hangingPunct="1">
              <a:defRPr/>
            </a:pPr>
            <a:r>
              <a:rPr lang="en-US" b="1" dirty="0" smtClean="0">
                <a:solidFill>
                  <a:schemeClr val="bg1">
                    <a:lumMod val="75000"/>
                  </a:schemeClr>
                </a:solidFill>
                <a:effectLst>
                  <a:outerShdw blurRad="38100" dist="38100" dir="2700000" algn="tl">
                    <a:srgbClr val="000000">
                      <a:alpha val="43137"/>
                    </a:srgbClr>
                  </a:outerShdw>
                </a:effectLst>
                <a:latin typeface="Tahoma" pitchFamily="34" charset="0"/>
                <a:cs typeface="Tahoma" pitchFamily="34" charset="0"/>
              </a:rPr>
              <a:t>ENDOWMENT PLAN</a:t>
            </a:r>
          </a:p>
        </p:txBody>
      </p:sp>
      <p:sp>
        <p:nvSpPr>
          <p:cNvPr id="14339" name="Rectangle 3"/>
          <p:cNvSpPr txBox="1">
            <a:spLocks noChangeArrowheads="1"/>
          </p:cNvSpPr>
          <p:nvPr/>
        </p:nvSpPr>
        <p:spPr bwMode="auto">
          <a:xfrm>
            <a:off x="152400" y="1676400"/>
            <a:ext cx="5181600" cy="4114800"/>
          </a:xfrm>
          <a:prstGeom prst="rect">
            <a:avLst/>
          </a:prstGeom>
          <a:noFill/>
          <a:ln w="9525">
            <a:noFill/>
            <a:miter lim="800000"/>
            <a:headEnd/>
            <a:tailEnd/>
          </a:ln>
        </p:spPr>
        <p:txBody>
          <a:bodyPr/>
          <a:lstStyle/>
          <a:p>
            <a:pPr marL="342900" indent="-342900" eaLnBrk="1" hangingPunct="1">
              <a:spcBef>
                <a:spcPct val="20000"/>
              </a:spcBef>
            </a:pPr>
            <a:r>
              <a:rPr lang="en-US" sz="1900" b="1">
                <a:latin typeface="Tahoma" pitchFamily="34" charset="0"/>
                <a:cs typeface="Tahoma" pitchFamily="34" charset="0"/>
              </a:rPr>
              <a:t>To Provide Financial Assistance for:</a:t>
            </a:r>
            <a:br>
              <a:rPr lang="en-US" sz="1900" b="1">
                <a:latin typeface="Tahoma" pitchFamily="34" charset="0"/>
                <a:cs typeface="Tahoma" pitchFamily="34" charset="0"/>
              </a:rPr>
            </a:br>
            <a:endParaRPr lang="en-US" sz="1900" b="1">
              <a:latin typeface="Tahoma" pitchFamily="34" charset="0"/>
              <a:cs typeface="Tahoma" pitchFamily="34" charset="0"/>
            </a:endParaRPr>
          </a:p>
          <a:p>
            <a:pPr marL="342900" indent="-342900" eaLnBrk="1" hangingPunct="1">
              <a:spcBef>
                <a:spcPct val="20000"/>
              </a:spcBef>
              <a:buFont typeface="Wingdings" pitchFamily="2" charset="2"/>
              <a:buChar char="ü"/>
            </a:pPr>
            <a:r>
              <a:rPr lang="en-US" sz="1900">
                <a:solidFill>
                  <a:srgbClr val="002060"/>
                </a:solidFill>
                <a:latin typeface="Tahoma" pitchFamily="34" charset="0"/>
                <a:cs typeface="Tahoma" pitchFamily="34" charset="0"/>
              </a:rPr>
              <a:t>Establishment and expansion of business</a:t>
            </a:r>
          </a:p>
          <a:p>
            <a:pPr marL="342900" indent="-342900" eaLnBrk="1" hangingPunct="1">
              <a:spcBef>
                <a:spcPct val="20000"/>
              </a:spcBef>
              <a:buFont typeface="Wingdings" pitchFamily="2" charset="2"/>
              <a:buChar char="ü"/>
            </a:pPr>
            <a:r>
              <a:rPr lang="en-US" sz="1900">
                <a:solidFill>
                  <a:srgbClr val="002060"/>
                </a:solidFill>
                <a:latin typeface="Tahoma" pitchFamily="34" charset="0"/>
                <a:cs typeface="Tahoma" pitchFamily="34" charset="0"/>
              </a:rPr>
              <a:t>Children’s education and marriage</a:t>
            </a:r>
          </a:p>
          <a:p>
            <a:pPr marL="342900" indent="-342900" eaLnBrk="1" hangingPunct="1">
              <a:spcBef>
                <a:spcPct val="20000"/>
              </a:spcBef>
              <a:buFont typeface="Wingdings" pitchFamily="2" charset="2"/>
              <a:buChar char="ü"/>
            </a:pPr>
            <a:r>
              <a:rPr lang="en-US" sz="1900">
                <a:solidFill>
                  <a:srgbClr val="002060"/>
                </a:solidFill>
                <a:latin typeface="Tahoma" pitchFamily="34" charset="0"/>
                <a:cs typeface="Tahoma" pitchFamily="34" charset="0"/>
              </a:rPr>
              <a:t>Loan repayments, etc</a:t>
            </a:r>
          </a:p>
          <a:p>
            <a:pPr marL="342900" indent="-342900" eaLnBrk="1" hangingPunct="1">
              <a:spcBef>
                <a:spcPct val="20000"/>
              </a:spcBef>
              <a:buFont typeface="Wingdings" pitchFamily="2" charset="2"/>
              <a:buChar char="ü"/>
            </a:pPr>
            <a:r>
              <a:rPr lang="en-US" sz="1900">
                <a:solidFill>
                  <a:srgbClr val="002060"/>
                </a:solidFill>
                <a:latin typeface="Tahoma" pitchFamily="34" charset="0"/>
                <a:cs typeface="Tahoma" pitchFamily="34" charset="0"/>
              </a:rPr>
              <a:t>Hajj or Umrah</a:t>
            </a:r>
          </a:p>
          <a:p>
            <a:pPr marL="342900" indent="-342900" eaLnBrk="1" hangingPunct="1">
              <a:spcBef>
                <a:spcPct val="20000"/>
              </a:spcBef>
              <a:buFont typeface="Wingdings" pitchFamily="2" charset="2"/>
              <a:buChar char="ü"/>
            </a:pPr>
            <a:r>
              <a:rPr lang="en-US" sz="1900">
                <a:solidFill>
                  <a:srgbClr val="002060"/>
                </a:solidFill>
                <a:latin typeface="Tahoma" pitchFamily="34" charset="0"/>
                <a:cs typeface="Tahoma" pitchFamily="34" charset="0"/>
              </a:rPr>
              <a:t>Purchase of land or construction of house</a:t>
            </a:r>
          </a:p>
          <a:p>
            <a:pPr marL="342900" indent="-342900" eaLnBrk="1" hangingPunct="1">
              <a:spcBef>
                <a:spcPct val="20000"/>
              </a:spcBef>
              <a:buFont typeface="Wingdings" pitchFamily="2" charset="2"/>
              <a:buChar char="ü"/>
            </a:pPr>
            <a:r>
              <a:rPr lang="en-US" sz="1900">
                <a:solidFill>
                  <a:srgbClr val="002060"/>
                </a:solidFill>
                <a:latin typeface="Tahoma" pitchFamily="34" charset="0"/>
                <a:cs typeface="Tahoma" pitchFamily="34" charset="0"/>
              </a:rPr>
              <a:t>Income generation after retirement</a:t>
            </a:r>
          </a:p>
          <a:p>
            <a:pPr marL="342900" indent="-342900" algn="just" eaLnBrk="1" hangingPunct="1">
              <a:spcBef>
                <a:spcPct val="20000"/>
              </a:spcBef>
            </a:pPr>
            <a:r>
              <a:rPr lang="en-US" sz="1900">
                <a:solidFill>
                  <a:srgbClr val="002060"/>
                </a:solidFill>
                <a:latin typeface="Tahoma" pitchFamily="34" charset="0"/>
                <a:cs typeface="Tahoma" pitchFamily="34" charset="0"/>
              </a:rPr>
              <a:t>    </a:t>
            </a:r>
            <a:r>
              <a:rPr lang="en-US" sz="2200">
                <a:solidFill>
                  <a:srgbClr val="FF0000"/>
                </a:solidFill>
                <a:latin typeface="Tahoma" pitchFamily="34" charset="0"/>
                <a:cs typeface="Tahoma" pitchFamily="34" charset="0"/>
              </a:rPr>
              <a:t>This is one of the most popular plans of the Corporation, Ideally designed to all sections of the society.</a:t>
            </a:r>
          </a:p>
          <a:p>
            <a:pPr marL="342900" indent="-342900" eaLnBrk="1" hangingPunct="1">
              <a:spcBef>
                <a:spcPct val="20000"/>
              </a:spcBef>
              <a:buFont typeface="Wingdings" pitchFamily="2" charset="2"/>
              <a:buChar char="ü"/>
            </a:pPr>
            <a:endParaRPr lang="en-US" sz="1900">
              <a:solidFill>
                <a:srgbClr val="002060"/>
              </a:solidFill>
              <a:latin typeface="Tahoma" pitchFamily="34" charset="0"/>
              <a:cs typeface="Tahoma" pitchFamily="34" charset="0"/>
            </a:endParaRPr>
          </a:p>
        </p:txBody>
      </p:sp>
      <p:pic>
        <p:nvPicPr>
          <p:cNvPr id="6" name="Picture 5" descr="Convention 023"/>
          <p:cNvPicPr>
            <a:picLocks noChangeAspect="1" noChangeArrowheads="1"/>
          </p:cNvPicPr>
          <p:nvPr/>
        </p:nvPicPr>
        <p:blipFill>
          <a:blip r:embed="rId3" cstate="print"/>
          <a:srcRect/>
          <a:stretch>
            <a:fillRect/>
          </a:stretch>
        </p:blipFill>
        <p:spPr bwMode="auto">
          <a:xfrm>
            <a:off x="5638800" y="1524000"/>
            <a:ext cx="3267075" cy="3886200"/>
          </a:xfrm>
          <a:prstGeom prst="rect">
            <a:avLst/>
          </a:prstGeom>
          <a:ln>
            <a:noFill/>
          </a:ln>
          <a:effectLst>
            <a:outerShdw blurRad="292100" dist="139700" dir="2700000" algn="tl" rotWithShape="0">
              <a:srgbClr val="333333">
                <a:alpha val="65000"/>
              </a:srgbClr>
            </a:outerShdw>
          </a:effectLst>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9159" name="Text Box 7"/>
          <p:cNvSpPr txBox="1">
            <a:spLocks noChangeArrowheads="1"/>
          </p:cNvSpPr>
          <p:nvPr/>
        </p:nvSpPr>
        <p:spPr bwMode="auto">
          <a:xfrm>
            <a:off x="457200" y="1782763"/>
            <a:ext cx="4648200" cy="3170237"/>
          </a:xfrm>
          <a:prstGeom prst="rect">
            <a:avLst/>
          </a:prstGeom>
          <a:noFill/>
          <a:ln w="9525">
            <a:noFill/>
            <a:miter lim="800000"/>
            <a:headEnd/>
            <a:tailEnd/>
          </a:ln>
        </p:spPr>
        <p:txBody>
          <a:bodyPr>
            <a:spAutoFit/>
          </a:bodyPr>
          <a:lstStyle/>
          <a:p>
            <a:pPr marL="273050" lvl="1" indent="-273050" algn="just">
              <a:spcBef>
                <a:spcPts val="600"/>
              </a:spcBef>
              <a:buClr>
                <a:schemeClr val="tx2"/>
              </a:buClr>
              <a:buSzPct val="73000"/>
              <a:buFont typeface="Wingdings" pitchFamily="2" charset="2"/>
              <a:buChar char="ü"/>
            </a:pPr>
            <a:r>
              <a:rPr lang="en-US" sz="1900">
                <a:solidFill>
                  <a:srgbClr val="002060"/>
                </a:solidFill>
                <a:latin typeface="Tahoma" pitchFamily="34" charset="0"/>
                <a:cs typeface="Tahoma" pitchFamily="34" charset="0"/>
              </a:rPr>
              <a:t>This Plan is a unique saving and protection scheme, the sum assured and terms of Policy are determined in accordance with the future needs and paying capacity of the Policyholder.</a:t>
            </a:r>
          </a:p>
          <a:p>
            <a:pPr marL="273050" lvl="1" indent="-273050" algn="just">
              <a:spcBef>
                <a:spcPts val="600"/>
              </a:spcBef>
              <a:buClr>
                <a:schemeClr val="tx2"/>
              </a:buClr>
              <a:buSzPct val="73000"/>
              <a:buFont typeface="Wingdings" pitchFamily="2" charset="2"/>
              <a:buChar char="ü"/>
            </a:pPr>
            <a:r>
              <a:rPr lang="en-US" sz="1900">
                <a:solidFill>
                  <a:srgbClr val="002060"/>
                </a:solidFill>
                <a:latin typeface="Tahoma" pitchFamily="34" charset="0"/>
                <a:cs typeface="Tahoma" pitchFamily="34" charset="0"/>
              </a:rPr>
              <a:t>It’s a safest and surest method of guaranteed cash provision either at a specified time or at death (Allah forbid). </a:t>
            </a:r>
          </a:p>
          <a:p>
            <a:pPr marL="273050" lvl="1" indent="-273050" algn="just">
              <a:spcBef>
                <a:spcPts val="600"/>
              </a:spcBef>
              <a:buClr>
                <a:schemeClr val="tx2"/>
              </a:buClr>
              <a:buSzPct val="73000"/>
              <a:buFont typeface="Wingdings" pitchFamily="2" charset="2"/>
              <a:buChar char="ü"/>
            </a:pPr>
            <a:endParaRPr lang="en-US" sz="1900">
              <a:solidFill>
                <a:srgbClr val="002060"/>
              </a:solidFill>
              <a:latin typeface="Tahoma" pitchFamily="34" charset="0"/>
              <a:cs typeface="Tahoma" pitchFamily="34" charset="0"/>
            </a:endParaRPr>
          </a:p>
        </p:txBody>
      </p:sp>
      <p:pic>
        <p:nvPicPr>
          <p:cNvPr id="173059" name="Picture 3" descr="http://s1.hubimg.com/u/2708132_f496.jpg"/>
          <p:cNvPicPr>
            <a:picLocks noChangeAspect="1" noChangeArrowheads="1"/>
          </p:cNvPicPr>
          <p:nvPr/>
        </p:nvPicPr>
        <p:blipFill>
          <a:blip r:embed="rId3" cstate="print"/>
          <a:srcRect/>
          <a:stretch>
            <a:fillRect/>
          </a:stretch>
        </p:blipFill>
        <p:spPr bwMode="auto">
          <a:xfrm>
            <a:off x="5562600" y="1752600"/>
            <a:ext cx="3276600" cy="3306763"/>
          </a:xfrm>
          <a:prstGeom prst="rect">
            <a:avLst/>
          </a:prstGeom>
          <a:ln>
            <a:noFill/>
          </a:ln>
          <a:effectLst>
            <a:outerShdw blurRad="292100" dist="139700" dir="2700000" algn="tl" rotWithShape="0">
              <a:srgbClr val="333333">
                <a:alpha val="65000"/>
              </a:srgbClr>
            </a:outerShdw>
          </a:effectLst>
        </p:spPr>
      </p:pic>
      <p:sp>
        <p:nvSpPr>
          <p:cNvPr id="6" name="Rectangle 2"/>
          <p:cNvSpPr txBox="1">
            <a:spLocks noChangeArrowheads="1"/>
          </p:cNvSpPr>
          <p:nvPr/>
        </p:nvSpPr>
        <p:spPr bwMode="auto">
          <a:xfrm>
            <a:off x="1371600" y="152400"/>
            <a:ext cx="6400800" cy="838200"/>
          </a:xfrm>
          <a:prstGeom prst="rect">
            <a:avLst/>
          </a:prstGeom>
          <a:noFill/>
          <a:ln w="9525">
            <a:noFill/>
            <a:miter lim="800000"/>
            <a:headEnd/>
            <a:tailEnd/>
          </a:ln>
        </p:spPr>
        <p:txBody>
          <a:bodyPr anchor="ctr"/>
          <a:lstStyle/>
          <a:p>
            <a:pPr>
              <a:defRPr/>
            </a:pPr>
            <a:r>
              <a:rPr lang="en-US" sz="4400" b="1" dirty="0">
                <a:solidFill>
                  <a:schemeClr val="bg1">
                    <a:lumMod val="75000"/>
                  </a:schemeClr>
                </a:solidFill>
                <a:effectLst>
                  <a:outerShdw blurRad="38100" dist="38100" dir="2700000" algn="tl">
                    <a:srgbClr val="000000">
                      <a:alpha val="43137"/>
                    </a:srgbClr>
                  </a:outerShdw>
                </a:effectLst>
                <a:latin typeface="Tahoma" pitchFamily="34" charset="0"/>
                <a:cs typeface="Tahoma" pitchFamily="34" charset="0"/>
              </a:rPr>
              <a:t>SALIENT FEATURES</a:t>
            </a:r>
            <a:endParaRPr lang="en-US" sz="44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5" fill="hold" grpId="0" nodeType="clickEffect">
                                  <p:stCondLst>
                                    <p:cond delay="0"/>
                                  </p:stCondLst>
                                  <p:childTnLst>
                                    <p:set>
                                      <p:cBhvr>
                                        <p:cTn id="6" dur="1" fill="hold">
                                          <p:stCondLst>
                                            <p:cond delay="0"/>
                                          </p:stCondLst>
                                        </p:cTn>
                                        <p:tgtEl>
                                          <p:spTgt spid="49159">
                                            <p:txEl>
                                              <p:pRg st="0" end="0"/>
                                            </p:txEl>
                                          </p:spTgt>
                                        </p:tgtEl>
                                        <p:attrNameLst>
                                          <p:attrName>style.visibility</p:attrName>
                                        </p:attrNameLst>
                                      </p:cBhvr>
                                      <p:to>
                                        <p:strVal val="visible"/>
                                      </p:to>
                                    </p:set>
                                    <p:animEffect transition="in" filter="blinds(vertical)">
                                      <p:cBhvr>
                                        <p:cTn id="7" dur="500"/>
                                        <p:tgtEl>
                                          <p:spTgt spid="49159">
                                            <p:txEl>
                                              <p:pRg st="0" end="0"/>
                                            </p:txEl>
                                          </p:spTgt>
                                        </p:tgtEl>
                                      </p:cBhvr>
                                    </p:animEffect>
                                  </p:childTnLst>
                                </p:cTn>
                              </p:par>
                              <p:par>
                                <p:cTn id="8" presetID="3" presetClass="entr" presetSubtype="5" fill="hold" grpId="0" nodeType="withEffect">
                                  <p:stCondLst>
                                    <p:cond delay="0"/>
                                  </p:stCondLst>
                                  <p:childTnLst>
                                    <p:set>
                                      <p:cBhvr>
                                        <p:cTn id="9" dur="1" fill="hold">
                                          <p:stCondLst>
                                            <p:cond delay="0"/>
                                          </p:stCondLst>
                                        </p:cTn>
                                        <p:tgtEl>
                                          <p:spTgt spid="49159">
                                            <p:txEl>
                                              <p:pRg st="1" end="1"/>
                                            </p:txEl>
                                          </p:spTgt>
                                        </p:tgtEl>
                                        <p:attrNameLst>
                                          <p:attrName>style.visibility</p:attrName>
                                        </p:attrNameLst>
                                      </p:cBhvr>
                                      <p:to>
                                        <p:strVal val="visible"/>
                                      </p:to>
                                    </p:set>
                                    <p:animEffect transition="in" filter="blinds(vertical)">
                                      <p:cBhvr>
                                        <p:cTn id="10" dur="500"/>
                                        <p:tgtEl>
                                          <p:spTgt spid="49159">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159" grpId="0" build="p" autoUpdateAnimBg="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a:defRPr/>
            </a:pPr>
            <a:fld id="{C8D459E8-38B1-4122-B067-6575141DD04D}" type="slidenum">
              <a:rPr lang="en-US" smtClean="0"/>
              <a:pPr>
                <a:defRPr/>
              </a:pPr>
              <a:t>4</a:t>
            </a:fld>
            <a:endParaRPr lang="en-US" dirty="0"/>
          </a:p>
        </p:txBody>
      </p:sp>
      <p:sp>
        <p:nvSpPr>
          <p:cNvPr id="16387" name="Rectangle 2"/>
          <p:cNvSpPr>
            <a:spLocks noChangeArrowheads="1"/>
          </p:cNvSpPr>
          <p:nvPr/>
        </p:nvSpPr>
        <p:spPr bwMode="auto">
          <a:xfrm>
            <a:off x="609600" y="1447800"/>
            <a:ext cx="4800600" cy="4648200"/>
          </a:xfrm>
          <a:prstGeom prst="rect">
            <a:avLst/>
          </a:prstGeom>
          <a:noFill/>
          <a:ln w="9525">
            <a:noFill/>
            <a:miter lim="800000"/>
            <a:headEnd/>
            <a:tailEnd/>
          </a:ln>
        </p:spPr>
        <p:txBody>
          <a:bodyPr>
            <a:spAutoFit/>
          </a:bodyPr>
          <a:lstStyle/>
          <a:p>
            <a:pPr marL="273050" lvl="1" indent="-273050">
              <a:spcBef>
                <a:spcPts val="600"/>
              </a:spcBef>
              <a:buClr>
                <a:schemeClr val="tx2"/>
              </a:buClr>
              <a:buSzPct val="73000"/>
              <a:buFont typeface="Wingdings" pitchFamily="2" charset="2"/>
              <a:buChar char="ü"/>
            </a:pPr>
            <a:r>
              <a:rPr lang="en-US" sz="1900">
                <a:solidFill>
                  <a:srgbClr val="002060"/>
                </a:solidFill>
                <a:latin typeface="Tahoma" pitchFamily="34" charset="0"/>
                <a:cs typeface="Tahoma" pitchFamily="34" charset="0"/>
              </a:rPr>
              <a:t>It’s most popular plan with 92% share in the market.</a:t>
            </a:r>
          </a:p>
          <a:p>
            <a:pPr marL="273050" lvl="1" indent="-273050">
              <a:spcBef>
                <a:spcPts val="600"/>
              </a:spcBef>
              <a:buClr>
                <a:schemeClr val="tx2"/>
              </a:buClr>
              <a:buSzPct val="73000"/>
              <a:buFont typeface="Wingdings" pitchFamily="2" charset="2"/>
              <a:buChar char="ü"/>
            </a:pPr>
            <a:r>
              <a:rPr lang="en-US" sz="1900">
                <a:solidFill>
                  <a:srgbClr val="002060"/>
                </a:solidFill>
                <a:latin typeface="Tahoma" pitchFamily="34" charset="0"/>
                <a:cs typeface="Tahoma" pitchFamily="34" charset="0"/>
              </a:rPr>
              <a:t>Term of the policy flexible and can be selected as per choice of the Policyholder.</a:t>
            </a:r>
          </a:p>
          <a:p>
            <a:pPr marL="273050" lvl="1" indent="-273050">
              <a:spcBef>
                <a:spcPts val="600"/>
              </a:spcBef>
              <a:buClr>
                <a:schemeClr val="tx2"/>
              </a:buClr>
              <a:buSzPct val="73000"/>
              <a:buFont typeface="Wingdings" pitchFamily="2" charset="2"/>
              <a:buChar char="ü"/>
            </a:pPr>
            <a:r>
              <a:rPr lang="en-US" sz="1900">
                <a:solidFill>
                  <a:srgbClr val="002060"/>
                </a:solidFill>
                <a:latin typeface="Tahoma" pitchFamily="34" charset="0"/>
                <a:cs typeface="Tahoma" pitchFamily="34" charset="0"/>
              </a:rPr>
              <a:t>Premium rates are comparatively low.</a:t>
            </a:r>
          </a:p>
          <a:p>
            <a:pPr marL="273050" lvl="1" indent="-273050">
              <a:spcBef>
                <a:spcPts val="600"/>
              </a:spcBef>
              <a:buClr>
                <a:schemeClr val="tx2"/>
              </a:buClr>
              <a:buSzPct val="73000"/>
              <a:buFont typeface="Wingdings" pitchFamily="2" charset="2"/>
              <a:buChar char="ü"/>
            </a:pPr>
            <a:r>
              <a:rPr lang="en-US" sz="1900">
                <a:solidFill>
                  <a:srgbClr val="002060"/>
                </a:solidFill>
                <a:latin typeface="Tahoma" pitchFamily="34" charset="0"/>
                <a:cs typeface="Tahoma" pitchFamily="34" charset="0"/>
              </a:rPr>
              <a:t>Loan value, maturity value and Surrender value same as other endowment policies</a:t>
            </a:r>
          </a:p>
          <a:p>
            <a:pPr marL="273050" lvl="1" indent="-273050">
              <a:spcBef>
                <a:spcPts val="600"/>
              </a:spcBef>
              <a:buClr>
                <a:schemeClr val="tx2"/>
              </a:buClr>
              <a:buSzPct val="73000"/>
              <a:buFont typeface="Wingdings" pitchFamily="2" charset="2"/>
              <a:buChar char="ü"/>
            </a:pPr>
            <a:r>
              <a:rPr lang="en-US" sz="1900">
                <a:solidFill>
                  <a:srgbClr val="002060"/>
                </a:solidFill>
                <a:latin typeface="Tahoma" pitchFamily="34" charset="0"/>
                <a:cs typeface="Tahoma" pitchFamily="34" charset="0"/>
              </a:rPr>
              <a:t>All supplementary contracts can be attached. </a:t>
            </a:r>
          </a:p>
          <a:p>
            <a:pPr marL="273050" lvl="1" indent="-273050">
              <a:spcBef>
                <a:spcPts val="600"/>
              </a:spcBef>
              <a:buClr>
                <a:schemeClr val="tx2"/>
              </a:buClr>
              <a:buSzPct val="73000"/>
              <a:buFont typeface="Wingdings" pitchFamily="2" charset="2"/>
              <a:buChar char="ü"/>
            </a:pPr>
            <a:r>
              <a:rPr lang="en-US" sz="1900">
                <a:solidFill>
                  <a:srgbClr val="002060"/>
                </a:solidFill>
                <a:latin typeface="Tahoma" pitchFamily="34" charset="0"/>
                <a:cs typeface="Tahoma" pitchFamily="34" charset="0"/>
              </a:rPr>
              <a:t>Non declinature(N.D) scheme is available with this plan.</a:t>
            </a:r>
          </a:p>
          <a:p>
            <a:pPr marL="273050" lvl="1" indent="-273050" algn="just">
              <a:spcBef>
                <a:spcPts val="600"/>
              </a:spcBef>
              <a:buClr>
                <a:schemeClr val="tx2"/>
              </a:buClr>
              <a:buSzPct val="73000"/>
              <a:buFont typeface="Wingdings" pitchFamily="2" charset="2"/>
              <a:buChar char="ü"/>
            </a:pPr>
            <a:endParaRPr lang="en-US" sz="1900">
              <a:solidFill>
                <a:srgbClr val="002060"/>
              </a:solidFill>
              <a:latin typeface="Tahoma" pitchFamily="34" charset="0"/>
              <a:cs typeface="Tahoma" pitchFamily="34" charset="0"/>
            </a:endParaRPr>
          </a:p>
        </p:txBody>
      </p:sp>
      <p:sp>
        <p:nvSpPr>
          <p:cNvPr id="4" name="Rectangle 3"/>
          <p:cNvSpPr/>
          <p:nvPr/>
        </p:nvSpPr>
        <p:spPr>
          <a:xfrm>
            <a:off x="1981200" y="228600"/>
            <a:ext cx="5249863" cy="708025"/>
          </a:xfrm>
          <a:prstGeom prst="rect">
            <a:avLst/>
          </a:prstGeom>
        </p:spPr>
        <p:txBody>
          <a:bodyPr>
            <a:spAutoFit/>
          </a:bodyPr>
          <a:lstStyle/>
          <a:p>
            <a:pPr>
              <a:defRPr/>
            </a:pPr>
            <a:r>
              <a:rPr lang="en-US" sz="4000" b="1" dirty="0">
                <a:solidFill>
                  <a:schemeClr val="bg1">
                    <a:lumMod val="75000"/>
                  </a:schemeClr>
                </a:solidFill>
                <a:effectLst>
                  <a:outerShdw blurRad="38100" dist="38100" dir="2700000" algn="tl">
                    <a:srgbClr val="000000">
                      <a:alpha val="43137"/>
                    </a:srgbClr>
                  </a:outerShdw>
                </a:effectLst>
                <a:latin typeface="Tahoma" pitchFamily="34" charset="0"/>
                <a:cs typeface="Tahoma" pitchFamily="34" charset="0"/>
              </a:rPr>
              <a:t>SALIENT FEATURES</a:t>
            </a:r>
            <a:endParaRPr lang="en-US" sz="4000" dirty="0"/>
          </a:p>
        </p:txBody>
      </p:sp>
      <p:pic>
        <p:nvPicPr>
          <p:cNvPr id="5" name="Picture 7" descr="http://images.veer.com/IMG/PIMG/AYP/AYP1213210_P.JPG"/>
          <p:cNvPicPr>
            <a:picLocks noChangeAspect="1" noChangeArrowheads="1"/>
          </p:cNvPicPr>
          <p:nvPr/>
        </p:nvPicPr>
        <p:blipFill>
          <a:blip r:embed="rId2" cstate="print"/>
          <a:srcRect/>
          <a:stretch>
            <a:fillRect/>
          </a:stretch>
        </p:blipFill>
        <p:spPr bwMode="auto">
          <a:xfrm>
            <a:off x="5334000" y="1828800"/>
            <a:ext cx="3124200" cy="3124200"/>
          </a:xfrm>
          <a:prstGeom prst="rect">
            <a:avLst/>
          </a:prstGeom>
          <a:ln w="3175" cap="rnd">
            <a:solidFill>
              <a:srgbClr val="FFFFFF"/>
            </a:solidFill>
          </a:ln>
          <a:effectLst>
            <a:outerShdw blurRad="76200" dist="95250" dir="10500000" sx="97000" sy="23000" kx="900000" algn="br" rotWithShape="0">
              <a:srgbClr val="000000">
                <a:alpha val="20000"/>
              </a:srgbClr>
            </a:outerShdw>
          </a:effectLst>
          <a:scene3d>
            <a:camera prst="orthographicFront"/>
            <a:lightRig rig="twoPt" dir="t">
              <a:rot lat="0" lon="0" rev="7800000"/>
            </a:lightRig>
          </a:scene3d>
          <a:sp3d contourW="6350">
            <a:bevelT w="50800" h="16510"/>
            <a:contourClr>
              <a:srgbClr val="C0C0C0"/>
            </a:contourClr>
          </a:sp3d>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a:defRPr/>
            </a:pPr>
            <a:fld id="{C3E37766-CB66-4C1C-8F69-EAAE3A1C3666}" type="slidenum">
              <a:rPr lang="en-US" smtClean="0"/>
              <a:pPr>
                <a:defRPr/>
              </a:pPr>
              <a:t>5</a:t>
            </a:fld>
            <a:endParaRPr lang="en-US" dirty="0"/>
          </a:p>
        </p:txBody>
      </p:sp>
      <p:sp>
        <p:nvSpPr>
          <p:cNvPr id="41985" name="Rectangle 1"/>
          <p:cNvSpPr>
            <a:spLocks noChangeArrowheads="1"/>
          </p:cNvSpPr>
          <p:nvPr/>
        </p:nvSpPr>
        <p:spPr bwMode="auto">
          <a:xfrm>
            <a:off x="228600" y="192088"/>
            <a:ext cx="8610600" cy="646112"/>
          </a:xfrm>
          <a:prstGeom prst="rect">
            <a:avLst/>
          </a:prstGeom>
          <a:noFill/>
          <a:ln w="9525">
            <a:noFill/>
            <a:miter lim="800000"/>
            <a:headEnd/>
            <a:tailEnd/>
          </a:ln>
          <a:effectLst/>
        </p:spPr>
        <p:txBody>
          <a:bodyPr anchor="ctr">
            <a:spAutoFit/>
          </a:bodyPr>
          <a:lstStyle/>
          <a:p>
            <a:pPr>
              <a:tabLst>
                <a:tab pos="0" algn="l"/>
                <a:tab pos="685800" algn="l"/>
                <a:tab pos="800100" algn="l"/>
                <a:tab pos="857250" algn="l"/>
                <a:tab pos="971550" algn="l"/>
                <a:tab pos="1257300" algn="l"/>
                <a:tab pos="1885950" algn="l"/>
                <a:tab pos="2457450" algn="l"/>
                <a:tab pos="3257550" algn="l"/>
                <a:tab pos="4629150" algn="l"/>
                <a:tab pos="4743450" algn="l"/>
                <a:tab pos="5029200" algn="l"/>
                <a:tab pos="5257800" algn="l"/>
                <a:tab pos="5314950" algn="l"/>
                <a:tab pos="5600700" algn="l"/>
                <a:tab pos="5657850" algn="l"/>
                <a:tab pos="6229350" algn="l"/>
              </a:tabLst>
              <a:defRPr/>
            </a:pPr>
            <a:r>
              <a:rPr lang="en-US" sz="3600" b="1" dirty="0">
                <a:solidFill>
                  <a:srgbClr val="FFFFFF"/>
                </a:solidFill>
                <a:effectLst>
                  <a:outerShdw blurRad="38100" dist="38100" dir="2700000" algn="tl">
                    <a:srgbClr val="000000">
                      <a:alpha val="43137"/>
                    </a:srgbClr>
                  </a:outerShdw>
                </a:effectLst>
                <a:latin typeface="Tahoma" pitchFamily="34" charset="0"/>
                <a:ea typeface="Tahoma" pitchFamily="34" charset="0"/>
                <a:cs typeface="Tahoma" pitchFamily="34" charset="0"/>
              </a:rPr>
              <a:t>FOR WHOM IS THIS PLAN SUITABLE</a:t>
            </a:r>
            <a:endParaRPr lang="en-US" sz="6000" b="1" dirty="0">
              <a:effectLst>
                <a:outerShdw blurRad="38100" dist="38100" dir="2700000" algn="tl">
                  <a:srgbClr val="000000">
                    <a:alpha val="43137"/>
                  </a:srgbClr>
                </a:outerShdw>
              </a:effectLst>
              <a:latin typeface="Tahoma" pitchFamily="34" charset="0"/>
              <a:ea typeface="Tahoma" pitchFamily="34" charset="0"/>
              <a:cs typeface="Tahoma" pitchFamily="34" charset="0"/>
            </a:endParaRPr>
          </a:p>
        </p:txBody>
      </p:sp>
      <p:sp>
        <p:nvSpPr>
          <p:cNvPr id="17412" name="Rectangle 3"/>
          <p:cNvSpPr>
            <a:spLocks noChangeArrowheads="1"/>
          </p:cNvSpPr>
          <p:nvPr/>
        </p:nvSpPr>
        <p:spPr bwMode="auto">
          <a:xfrm>
            <a:off x="762000" y="1828800"/>
            <a:ext cx="3810000" cy="3800475"/>
          </a:xfrm>
          <a:prstGeom prst="rect">
            <a:avLst/>
          </a:prstGeom>
          <a:noFill/>
          <a:ln w="9525">
            <a:noFill/>
            <a:miter lim="800000"/>
            <a:headEnd/>
            <a:tailEnd/>
          </a:ln>
        </p:spPr>
        <p:txBody>
          <a:bodyPr>
            <a:spAutoFit/>
          </a:bodyPr>
          <a:lstStyle/>
          <a:p>
            <a:r>
              <a:rPr lang="en-US" sz="2000">
                <a:solidFill>
                  <a:srgbClr val="000000"/>
                </a:solidFill>
                <a:latin typeface="Tahoma" pitchFamily="34" charset="0"/>
                <a:cs typeface="Tahoma" pitchFamily="34" charset="0"/>
              </a:rPr>
              <a:t>THIS PLAN IS SUITABLE FOR </a:t>
            </a:r>
          </a:p>
          <a:p>
            <a:endParaRPr lang="en-US" sz="2000">
              <a:latin typeface="Tahoma" pitchFamily="34" charset="0"/>
              <a:cs typeface="Tahoma" pitchFamily="34" charset="0"/>
            </a:endParaRPr>
          </a:p>
          <a:p>
            <a:pPr>
              <a:buFont typeface="Wingdings" pitchFamily="2" charset="2"/>
              <a:buChar char="ü"/>
            </a:pPr>
            <a:r>
              <a:rPr lang="en-US" sz="2000">
                <a:latin typeface="Tahoma" pitchFamily="34" charset="0"/>
                <a:cs typeface="Tahoma" pitchFamily="34" charset="0"/>
              </a:rPr>
              <a:t> </a:t>
            </a:r>
            <a:r>
              <a:rPr lang="en-US" sz="1800">
                <a:solidFill>
                  <a:srgbClr val="000000"/>
                </a:solidFill>
                <a:latin typeface="Tahoma" pitchFamily="34" charset="0"/>
                <a:cs typeface="Tahoma" pitchFamily="34" charset="0"/>
              </a:rPr>
              <a:t>Lawyers </a:t>
            </a:r>
          </a:p>
          <a:p>
            <a:pPr>
              <a:buFont typeface="Wingdings" pitchFamily="2" charset="2"/>
              <a:buChar char="ü"/>
            </a:pPr>
            <a:r>
              <a:rPr lang="en-US" sz="1800">
                <a:solidFill>
                  <a:srgbClr val="000000"/>
                </a:solidFill>
                <a:latin typeface="Tahoma" pitchFamily="34" charset="0"/>
                <a:cs typeface="Tahoma" pitchFamily="34" charset="0"/>
              </a:rPr>
              <a:t> Doctors</a:t>
            </a:r>
          </a:p>
          <a:p>
            <a:pPr>
              <a:buFont typeface="Wingdings" pitchFamily="2" charset="2"/>
              <a:buChar char="ü"/>
            </a:pPr>
            <a:r>
              <a:rPr lang="en-US" sz="1800">
                <a:solidFill>
                  <a:srgbClr val="000000"/>
                </a:solidFill>
                <a:latin typeface="Tahoma" pitchFamily="34" charset="0"/>
                <a:cs typeface="Tahoma" pitchFamily="34" charset="0"/>
              </a:rPr>
              <a:t> Engineers</a:t>
            </a:r>
          </a:p>
          <a:p>
            <a:pPr>
              <a:buFont typeface="Wingdings" pitchFamily="2" charset="2"/>
              <a:buChar char="ü"/>
            </a:pPr>
            <a:r>
              <a:rPr lang="en-US" sz="1800">
                <a:solidFill>
                  <a:srgbClr val="000000"/>
                </a:solidFill>
                <a:latin typeface="Tahoma" pitchFamily="34" charset="0"/>
                <a:cs typeface="Tahoma" pitchFamily="34" charset="0"/>
              </a:rPr>
              <a:t> Businessmen</a:t>
            </a:r>
          </a:p>
          <a:p>
            <a:pPr>
              <a:buFont typeface="Wingdings" pitchFamily="2" charset="2"/>
              <a:buChar char="ü"/>
            </a:pPr>
            <a:r>
              <a:rPr lang="en-US" sz="1800">
                <a:solidFill>
                  <a:srgbClr val="000000"/>
                </a:solidFill>
                <a:latin typeface="Tahoma" pitchFamily="34" charset="0"/>
                <a:cs typeface="Tahoma" pitchFamily="34" charset="0"/>
              </a:rPr>
              <a:t> Service-oriented People</a:t>
            </a:r>
          </a:p>
          <a:p>
            <a:pPr>
              <a:buFont typeface="Wingdings" pitchFamily="2" charset="2"/>
              <a:buChar char="ü"/>
            </a:pPr>
            <a:r>
              <a:rPr lang="en-US" sz="1800">
                <a:solidFill>
                  <a:srgbClr val="000000"/>
                </a:solidFill>
                <a:latin typeface="Tahoma" pitchFamily="34" charset="0"/>
                <a:cs typeface="Tahoma" pitchFamily="34" charset="0"/>
              </a:rPr>
              <a:t> Teachers</a:t>
            </a:r>
          </a:p>
          <a:p>
            <a:pPr>
              <a:buFont typeface="Wingdings" pitchFamily="2" charset="2"/>
              <a:buChar char="ü"/>
            </a:pPr>
            <a:r>
              <a:rPr lang="en-US" sz="1800">
                <a:solidFill>
                  <a:srgbClr val="000000"/>
                </a:solidFill>
                <a:latin typeface="Tahoma" pitchFamily="34" charset="0"/>
                <a:cs typeface="Tahoma" pitchFamily="34" charset="0"/>
              </a:rPr>
              <a:t> Newly Married Couples</a:t>
            </a:r>
          </a:p>
          <a:p>
            <a:pPr>
              <a:buFont typeface="Wingdings" pitchFamily="2" charset="2"/>
              <a:buChar char="ü"/>
            </a:pPr>
            <a:r>
              <a:rPr lang="en-US" sz="1800">
                <a:solidFill>
                  <a:srgbClr val="000000"/>
                </a:solidFill>
                <a:latin typeface="Tahoma" pitchFamily="34" charset="0"/>
                <a:cs typeface="Tahoma" pitchFamily="34" charset="0"/>
              </a:rPr>
              <a:t> Especially  middle-class people </a:t>
            </a:r>
          </a:p>
          <a:p>
            <a:r>
              <a:rPr lang="en-US" sz="1800">
                <a:solidFill>
                  <a:srgbClr val="000000"/>
                </a:solidFill>
                <a:latin typeface="Tahoma" pitchFamily="34" charset="0"/>
                <a:cs typeface="Tahoma" pitchFamily="34" charset="0"/>
              </a:rPr>
              <a:t>   having limited income</a:t>
            </a:r>
            <a:r>
              <a:rPr lang="en-US" sz="1900">
                <a:solidFill>
                  <a:srgbClr val="002060"/>
                </a:solidFill>
                <a:latin typeface="Tahoma" pitchFamily="34" charset="0"/>
                <a:cs typeface="Tahoma" pitchFamily="34" charset="0"/>
              </a:rPr>
              <a:t>. </a:t>
            </a:r>
          </a:p>
          <a:p>
            <a:pPr>
              <a:buFont typeface="Wingdings" pitchFamily="2" charset="2"/>
              <a:buChar char="ü"/>
            </a:pPr>
            <a:endParaRPr lang="en-US" sz="1800">
              <a:solidFill>
                <a:srgbClr val="000000"/>
              </a:solidFill>
              <a:latin typeface="Tahoma" pitchFamily="34" charset="0"/>
              <a:cs typeface="Tahoma" pitchFamily="34" charset="0"/>
            </a:endParaRPr>
          </a:p>
          <a:p>
            <a:r>
              <a:rPr lang="en-US" sz="1800">
                <a:solidFill>
                  <a:srgbClr val="000000"/>
                </a:solidFill>
                <a:latin typeface="Tahoma" pitchFamily="34" charset="0"/>
                <a:cs typeface="Tahoma" pitchFamily="34" charset="0"/>
              </a:rPr>
              <a:t>   </a:t>
            </a:r>
            <a:endParaRPr lang="en-US" sz="1900">
              <a:solidFill>
                <a:srgbClr val="002060"/>
              </a:solidFill>
              <a:latin typeface="Tahoma" pitchFamily="34" charset="0"/>
              <a:cs typeface="Tahoma" pitchFamily="34" charset="0"/>
            </a:endParaRPr>
          </a:p>
        </p:txBody>
      </p:sp>
      <p:pic>
        <p:nvPicPr>
          <p:cNvPr id="6" name="Picture 2050" descr="http://images.inmagine.com/img/imagesource/is098qz20/is098r24r.jpg"/>
          <p:cNvPicPr>
            <a:picLocks noChangeAspect="1" noChangeArrowheads="1"/>
          </p:cNvPicPr>
          <p:nvPr/>
        </p:nvPicPr>
        <p:blipFill>
          <a:blip r:embed="rId2" cstate="print"/>
          <a:srcRect/>
          <a:stretch>
            <a:fillRect/>
          </a:stretch>
        </p:blipFill>
        <p:spPr bwMode="auto">
          <a:xfrm>
            <a:off x="4953000" y="2057400"/>
            <a:ext cx="3124200" cy="28956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a:defRPr/>
            </a:pPr>
            <a:fld id="{F73AC9A4-10A8-45A8-A85B-FCFA52D2243E}" type="slidenum">
              <a:rPr lang="en-US" smtClean="0"/>
              <a:pPr>
                <a:defRPr/>
              </a:pPr>
              <a:t>6</a:t>
            </a:fld>
            <a:endParaRPr lang="en-US" dirty="0"/>
          </a:p>
        </p:txBody>
      </p:sp>
      <p:sp>
        <p:nvSpPr>
          <p:cNvPr id="4" name="Rectangle 3"/>
          <p:cNvSpPr/>
          <p:nvPr/>
        </p:nvSpPr>
        <p:spPr>
          <a:xfrm>
            <a:off x="2514600" y="304800"/>
            <a:ext cx="4211638" cy="708025"/>
          </a:xfrm>
          <a:prstGeom prst="rect">
            <a:avLst/>
          </a:prstGeom>
        </p:spPr>
        <p:txBody>
          <a:bodyPr wrap="none">
            <a:spAutoFit/>
          </a:bodyPr>
          <a:lstStyle/>
          <a:p>
            <a:pPr>
              <a:defRPr/>
            </a:pPr>
            <a:r>
              <a:rPr lang="en-US" sz="4000" b="1" dirty="0">
                <a:solidFill>
                  <a:schemeClr val="bg1">
                    <a:lumMod val="75000"/>
                  </a:schemeClr>
                </a:solidFill>
                <a:effectLst>
                  <a:outerShdw blurRad="38100" dist="38100" dir="2700000" algn="tl">
                    <a:srgbClr val="000000">
                      <a:alpha val="43137"/>
                    </a:srgbClr>
                  </a:outerShdw>
                </a:effectLst>
                <a:latin typeface="Tahoma" pitchFamily="34" charset="0"/>
                <a:cs typeface="Tahoma" pitchFamily="34" charset="0"/>
              </a:rPr>
              <a:t>LOAN FACILITY</a:t>
            </a:r>
          </a:p>
        </p:txBody>
      </p:sp>
      <p:sp>
        <p:nvSpPr>
          <p:cNvPr id="18436" name="Rectangle 4"/>
          <p:cNvSpPr>
            <a:spLocks noChangeArrowheads="1"/>
          </p:cNvSpPr>
          <p:nvPr/>
        </p:nvSpPr>
        <p:spPr bwMode="auto">
          <a:xfrm>
            <a:off x="1143000" y="4364038"/>
            <a:ext cx="7086600" cy="969962"/>
          </a:xfrm>
          <a:prstGeom prst="rect">
            <a:avLst/>
          </a:prstGeom>
          <a:noFill/>
          <a:ln w="9525">
            <a:noFill/>
            <a:miter lim="800000"/>
            <a:headEnd/>
            <a:tailEnd/>
          </a:ln>
        </p:spPr>
        <p:txBody>
          <a:bodyPr>
            <a:spAutoFit/>
          </a:bodyPr>
          <a:lstStyle/>
          <a:p>
            <a:pPr algn="just"/>
            <a:r>
              <a:rPr lang="en-US" sz="1900">
                <a:solidFill>
                  <a:srgbClr val="000000"/>
                </a:solidFill>
                <a:latin typeface="Tahoma" pitchFamily="34" charset="0"/>
                <a:cs typeface="Tahoma" pitchFamily="34" charset="0"/>
              </a:rPr>
              <a:t>Under this Plan, after completion of two complete policy years, if the policyholder immediately needs money, he/she can avail a maximum loan of 80% of the Net Surrender value of the policy.</a:t>
            </a:r>
          </a:p>
        </p:txBody>
      </p:sp>
      <p:pic>
        <p:nvPicPr>
          <p:cNvPr id="6" name="Picture 8" descr="http://brammerfamily.com/wp-content/uploads/2010/04/money.jpg"/>
          <p:cNvPicPr>
            <a:picLocks noChangeAspect="1" noChangeArrowheads="1"/>
          </p:cNvPicPr>
          <p:nvPr/>
        </p:nvPicPr>
        <p:blipFill>
          <a:blip r:embed="rId2" cstate="print"/>
          <a:srcRect/>
          <a:stretch>
            <a:fillRect/>
          </a:stretch>
        </p:blipFill>
        <p:spPr bwMode="auto">
          <a:xfrm>
            <a:off x="2514600" y="1600200"/>
            <a:ext cx="4267200" cy="2514600"/>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Rectangle 2"/>
          <p:cNvSpPr txBox="1">
            <a:spLocks noChangeArrowheads="1"/>
          </p:cNvSpPr>
          <p:nvPr/>
        </p:nvSpPr>
        <p:spPr bwMode="auto">
          <a:xfrm>
            <a:off x="1371600" y="152400"/>
            <a:ext cx="6400800" cy="838200"/>
          </a:xfrm>
          <a:prstGeom prst="rect">
            <a:avLst/>
          </a:prstGeom>
          <a:noFill/>
          <a:ln w="9525">
            <a:noFill/>
            <a:miter lim="800000"/>
            <a:headEnd/>
            <a:tailEnd/>
          </a:ln>
        </p:spPr>
        <p:txBody>
          <a:bodyPr anchor="ctr"/>
          <a:lstStyle/>
          <a:p>
            <a:pPr algn="ctr" eaLnBrk="1" hangingPunct="1">
              <a:defRPr/>
            </a:pPr>
            <a:r>
              <a:rPr kumimoji="1" lang="en-US" sz="4000" b="1" kern="0" dirty="0">
                <a:solidFill>
                  <a:schemeClr val="bg1">
                    <a:lumMod val="75000"/>
                  </a:schemeClr>
                </a:solidFill>
                <a:effectLst>
                  <a:outerShdw blurRad="38100" dist="38100" dir="2700000" algn="tl">
                    <a:srgbClr val="000000">
                      <a:alpha val="43137"/>
                    </a:srgbClr>
                  </a:outerShdw>
                </a:effectLst>
                <a:latin typeface="Tahoma" pitchFamily="34" charset="0"/>
                <a:ea typeface="+mj-ea"/>
                <a:cs typeface="Tahoma" pitchFamily="34" charset="0"/>
              </a:rPr>
              <a:t>ENDOWMENT </a:t>
            </a:r>
            <a:r>
              <a:rPr kumimoji="1" lang="en-US" sz="4400" b="1" kern="0" dirty="0">
                <a:solidFill>
                  <a:schemeClr val="bg1">
                    <a:lumMod val="75000"/>
                  </a:schemeClr>
                </a:solidFill>
                <a:effectLst>
                  <a:outerShdw blurRad="38100" dist="38100" dir="2700000" algn="tl">
                    <a:srgbClr val="000000">
                      <a:alpha val="43137"/>
                    </a:srgbClr>
                  </a:outerShdw>
                </a:effectLst>
                <a:latin typeface="Tahoma" pitchFamily="34" charset="0"/>
                <a:ea typeface="+mj-ea"/>
                <a:cs typeface="Tahoma" pitchFamily="34" charset="0"/>
              </a:rPr>
              <a:t>PLAN</a:t>
            </a:r>
          </a:p>
        </p:txBody>
      </p:sp>
      <p:graphicFrame>
        <p:nvGraphicFramePr>
          <p:cNvPr id="5" name="Table 4"/>
          <p:cNvGraphicFramePr>
            <a:graphicFrameLocks noGrp="1"/>
          </p:cNvGraphicFramePr>
          <p:nvPr/>
        </p:nvGraphicFramePr>
        <p:xfrm>
          <a:off x="1066800" y="4216400"/>
          <a:ext cx="7467600" cy="1193800"/>
        </p:xfrm>
        <a:graphic>
          <a:graphicData uri="http://schemas.openxmlformats.org/drawingml/2006/table">
            <a:tbl>
              <a:tblPr>
                <a:effectLst/>
              </a:tblPr>
              <a:tblGrid>
                <a:gridCol w="2590800"/>
                <a:gridCol w="1066800"/>
                <a:gridCol w="2590800"/>
                <a:gridCol w="1219200"/>
              </a:tblGrid>
              <a:tr h="381000">
                <a:tc>
                  <a:txBody>
                    <a:bodyPr/>
                    <a:lstStyle/>
                    <a:p>
                      <a:pPr marL="0" marR="0">
                        <a:lnSpc>
                          <a:spcPct val="115000"/>
                        </a:lnSpc>
                        <a:spcBef>
                          <a:spcPts val="0"/>
                        </a:spcBef>
                        <a:spcAft>
                          <a:spcPts val="0"/>
                        </a:spcAft>
                      </a:pPr>
                      <a:r>
                        <a:rPr lang="en-US" sz="1400" dirty="0" smtClean="0">
                          <a:solidFill>
                            <a:srgbClr val="000000"/>
                          </a:solidFill>
                          <a:latin typeface="Tahoma" pitchFamily="34" charset="0"/>
                          <a:ea typeface="Tahoma" pitchFamily="34" charset="0"/>
                          <a:cs typeface="Tahoma" pitchFamily="34" charset="0"/>
                        </a:rPr>
                        <a:t>MINIMUM AGE AT ENTRY</a:t>
                      </a:r>
                      <a:endParaRPr lang="en-US" sz="1400" dirty="0">
                        <a:solidFill>
                          <a:srgbClr val="000000"/>
                        </a:solidFill>
                        <a:latin typeface="Tahoma" pitchFamily="34" charset="0"/>
                        <a:ea typeface="Tahoma" pitchFamily="34" charset="0"/>
                        <a:cs typeface="Tahoma" pitchFamily="34" charset="0"/>
                      </a:endParaRPr>
                    </a:p>
                  </a:txBody>
                  <a:tcPr marL="68580" marR="68580" marT="0" marB="0" anchor="ctr">
                    <a:lnL w="12700" cap="flat" cmpd="sng" algn="ctr">
                      <a:solidFill>
                        <a:schemeClr val="bg2">
                          <a:lumMod val="50000"/>
                        </a:schemeClr>
                      </a:solidFill>
                      <a:prstDash val="solid"/>
                      <a:round/>
                      <a:headEnd type="none" w="med" len="med"/>
                      <a:tailEnd type="none" w="med" len="med"/>
                    </a:lnL>
                    <a:lnR w="12700" cap="flat" cmpd="sng" algn="ctr">
                      <a:solidFill>
                        <a:schemeClr val="bg2">
                          <a:lumMod val="50000"/>
                        </a:schemeClr>
                      </a:solidFill>
                      <a:prstDash val="solid"/>
                      <a:round/>
                      <a:headEnd type="none" w="med" len="med"/>
                      <a:tailEnd type="none" w="med" len="med"/>
                    </a:lnR>
                    <a:lnT w="12700" cap="flat" cmpd="sng" algn="ctr">
                      <a:solidFill>
                        <a:schemeClr val="bg2">
                          <a:lumMod val="50000"/>
                        </a:schemeClr>
                      </a:solidFill>
                      <a:prstDash val="solid"/>
                      <a:round/>
                      <a:headEnd type="none" w="med" len="med"/>
                      <a:tailEnd type="none" w="med" len="med"/>
                    </a:lnT>
                    <a:lnB w="12700" cap="flat" cmpd="sng" algn="ctr">
                      <a:solidFill>
                        <a:schemeClr val="bg2">
                          <a:lumMod val="50000"/>
                        </a:schemeClr>
                      </a:solidFill>
                      <a:prstDash val="solid"/>
                      <a:round/>
                      <a:headEnd type="none" w="med" len="med"/>
                      <a:tailEnd type="none" w="med" len="med"/>
                    </a:lnB>
                    <a:lnTlToBr w="12700" cmpd="sng">
                      <a:noFill/>
                      <a:prstDash val="solid"/>
                    </a:lnTlToBr>
                    <a:lnBlToTr w="12700" cmpd="sng">
                      <a:noFill/>
                      <a:prstDash val="solid"/>
                    </a:lnBlToTr>
                    <a:solidFill>
                      <a:srgbClr val="FAA100"/>
                    </a:solidFill>
                  </a:tcPr>
                </a:tc>
                <a:tc>
                  <a:txBody>
                    <a:bodyPr/>
                    <a:lstStyle/>
                    <a:p>
                      <a:pPr marL="0" marR="0" lvl="0" indent="0" algn="l" defTabSz="914400" rtl="0" eaLnBrk="1" fontAlgn="auto" latinLnBrk="0" hangingPunct="1">
                        <a:lnSpc>
                          <a:spcPct val="115000"/>
                        </a:lnSpc>
                        <a:spcBef>
                          <a:spcPts val="0"/>
                        </a:spcBef>
                        <a:spcAft>
                          <a:spcPts val="0"/>
                        </a:spcAft>
                        <a:buClrTx/>
                        <a:buSzTx/>
                        <a:buFontTx/>
                        <a:buNone/>
                        <a:tabLst/>
                        <a:defRPr/>
                      </a:pPr>
                      <a:r>
                        <a:rPr lang="en-US" sz="1400" dirty="0" smtClean="0">
                          <a:solidFill>
                            <a:srgbClr val="000000"/>
                          </a:solidFill>
                          <a:latin typeface="Tahoma" pitchFamily="34" charset="0"/>
                          <a:ea typeface="Tahoma" pitchFamily="34" charset="0"/>
                          <a:cs typeface="Tahoma" pitchFamily="34" charset="0"/>
                        </a:rPr>
                        <a:t>10 YEARS</a:t>
                      </a:r>
                      <a:endParaRPr lang="en-US" sz="1400" dirty="0">
                        <a:solidFill>
                          <a:srgbClr val="000000"/>
                        </a:solidFill>
                        <a:latin typeface="Tahoma" pitchFamily="34" charset="0"/>
                        <a:ea typeface="Tahoma" pitchFamily="34" charset="0"/>
                        <a:cs typeface="Tahoma" pitchFamily="34" charset="0"/>
                      </a:endParaRPr>
                    </a:p>
                  </a:txBody>
                  <a:tcPr marL="68580" marR="68580" marT="0" marB="0" anchor="ctr">
                    <a:lnL w="12700" cap="flat" cmpd="sng" algn="ctr">
                      <a:solidFill>
                        <a:schemeClr val="bg2">
                          <a:lumMod val="50000"/>
                        </a:schemeClr>
                      </a:solidFill>
                      <a:prstDash val="solid"/>
                      <a:round/>
                      <a:headEnd type="none" w="med" len="med"/>
                      <a:tailEnd type="none" w="med" len="med"/>
                    </a:lnL>
                    <a:lnR w="12700" cap="flat" cmpd="sng" algn="ctr">
                      <a:solidFill>
                        <a:schemeClr val="bg2">
                          <a:lumMod val="50000"/>
                        </a:schemeClr>
                      </a:solidFill>
                      <a:prstDash val="solid"/>
                      <a:round/>
                      <a:headEnd type="none" w="med" len="med"/>
                      <a:tailEnd type="none" w="med" len="med"/>
                    </a:lnR>
                    <a:lnT w="12700" cap="flat" cmpd="sng" algn="ctr">
                      <a:solidFill>
                        <a:schemeClr val="bg2">
                          <a:lumMod val="50000"/>
                        </a:schemeClr>
                      </a:solidFill>
                      <a:prstDash val="solid"/>
                      <a:round/>
                      <a:headEnd type="none" w="med" len="med"/>
                      <a:tailEnd type="none" w="med" len="med"/>
                    </a:lnT>
                    <a:lnB w="12700" cap="flat" cmpd="sng" algn="ctr">
                      <a:solidFill>
                        <a:schemeClr val="bg2">
                          <a:lumMod val="50000"/>
                        </a:schemeClr>
                      </a:solidFill>
                      <a:prstDash val="solid"/>
                      <a:round/>
                      <a:headEnd type="none" w="med" len="med"/>
                      <a:tailEnd type="none" w="med" len="med"/>
                    </a:lnB>
                    <a:lnTlToBr w="12700" cmpd="sng">
                      <a:noFill/>
                      <a:prstDash val="solid"/>
                    </a:lnTlToBr>
                    <a:lnBlToTr w="12700" cmpd="sng">
                      <a:noFill/>
                      <a:prstDash val="solid"/>
                    </a:lnBlToTr>
                    <a:solidFill>
                      <a:srgbClr val="FAA100"/>
                    </a:solidFill>
                  </a:tcPr>
                </a:tc>
                <a:tc>
                  <a:txBody>
                    <a:bodyPr/>
                    <a:lstStyle/>
                    <a:p>
                      <a:pPr marL="0" marR="0">
                        <a:lnSpc>
                          <a:spcPct val="115000"/>
                        </a:lnSpc>
                        <a:spcBef>
                          <a:spcPts val="0"/>
                        </a:spcBef>
                        <a:spcAft>
                          <a:spcPts val="0"/>
                        </a:spcAft>
                      </a:pPr>
                      <a:r>
                        <a:rPr lang="en-US" sz="1400" dirty="0" smtClean="0">
                          <a:solidFill>
                            <a:srgbClr val="000000"/>
                          </a:solidFill>
                          <a:latin typeface="Tahoma" pitchFamily="34" charset="0"/>
                          <a:ea typeface="Tahoma" pitchFamily="34" charset="0"/>
                          <a:cs typeface="Tahoma" pitchFamily="34" charset="0"/>
                        </a:rPr>
                        <a:t>MAXIMUM AGE AT ENTRY</a:t>
                      </a:r>
                      <a:endParaRPr lang="en-US" sz="1400" dirty="0">
                        <a:solidFill>
                          <a:srgbClr val="000000"/>
                        </a:solidFill>
                        <a:latin typeface="Tahoma" pitchFamily="34" charset="0"/>
                        <a:ea typeface="Tahoma" pitchFamily="34" charset="0"/>
                        <a:cs typeface="Tahoma" pitchFamily="34" charset="0"/>
                      </a:endParaRPr>
                    </a:p>
                  </a:txBody>
                  <a:tcPr marL="68580" marR="68580" marT="0" marB="0" anchor="ctr">
                    <a:lnL w="12700" cap="flat" cmpd="sng" algn="ctr">
                      <a:solidFill>
                        <a:schemeClr val="bg2">
                          <a:lumMod val="50000"/>
                        </a:schemeClr>
                      </a:solidFill>
                      <a:prstDash val="solid"/>
                      <a:round/>
                      <a:headEnd type="none" w="med" len="med"/>
                      <a:tailEnd type="none" w="med" len="med"/>
                    </a:lnL>
                    <a:lnR w="12700" cap="flat" cmpd="sng" algn="ctr">
                      <a:solidFill>
                        <a:schemeClr val="bg2">
                          <a:lumMod val="50000"/>
                        </a:schemeClr>
                      </a:solidFill>
                      <a:prstDash val="solid"/>
                      <a:round/>
                      <a:headEnd type="none" w="med" len="med"/>
                      <a:tailEnd type="none" w="med" len="med"/>
                    </a:lnR>
                    <a:lnT w="12700" cap="flat" cmpd="sng" algn="ctr">
                      <a:solidFill>
                        <a:schemeClr val="bg2">
                          <a:lumMod val="50000"/>
                        </a:schemeClr>
                      </a:solidFill>
                      <a:prstDash val="solid"/>
                      <a:round/>
                      <a:headEnd type="none" w="med" len="med"/>
                      <a:tailEnd type="none" w="med" len="med"/>
                    </a:lnT>
                    <a:lnB w="12700" cap="flat" cmpd="sng" algn="ctr">
                      <a:solidFill>
                        <a:schemeClr val="bg2">
                          <a:lumMod val="50000"/>
                        </a:schemeClr>
                      </a:solidFill>
                      <a:prstDash val="solid"/>
                      <a:round/>
                      <a:headEnd type="none" w="med" len="med"/>
                      <a:tailEnd type="none" w="med" len="med"/>
                    </a:lnB>
                    <a:lnTlToBr w="12700" cmpd="sng">
                      <a:noFill/>
                      <a:prstDash val="solid"/>
                    </a:lnTlToBr>
                    <a:lnBlToTr w="12700" cmpd="sng">
                      <a:noFill/>
                      <a:prstDash val="solid"/>
                    </a:lnBlToTr>
                    <a:solidFill>
                      <a:srgbClr val="FAA100"/>
                    </a:solidFill>
                  </a:tcPr>
                </a:tc>
                <a:tc>
                  <a:txBody>
                    <a:bodyPr/>
                    <a:lstStyle/>
                    <a:p>
                      <a:pPr marL="0" marR="0" lvl="0" indent="0" algn="l" defTabSz="914400" rtl="0" eaLnBrk="1" fontAlgn="auto" latinLnBrk="0" hangingPunct="1">
                        <a:lnSpc>
                          <a:spcPct val="115000"/>
                        </a:lnSpc>
                        <a:spcBef>
                          <a:spcPts val="0"/>
                        </a:spcBef>
                        <a:spcAft>
                          <a:spcPts val="0"/>
                        </a:spcAft>
                        <a:buClrTx/>
                        <a:buSzTx/>
                        <a:buFontTx/>
                        <a:buNone/>
                        <a:tabLst/>
                        <a:defRPr/>
                      </a:pPr>
                      <a:r>
                        <a:rPr lang="en-US" sz="1400" dirty="0" smtClean="0">
                          <a:solidFill>
                            <a:srgbClr val="000000"/>
                          </a:solidFill>
                          <a:latin typeface="Tahoma" pitchFamily="34" charset="0"/>
                          <a:ea typeface="Tahoma" pitchFamily="34" charset="0"/>
                          <a:cs typeface="Tahoma" pitchFamily="34" charset="0"/>
                        </a:rPr>
                        <a:t>65 YEARS</a:t>
                      </a:r>
                      <a:endParaRPr lang="en-US" sz="1400" dirty="0">
                        <a:solidFill>
                          <a:srgbClr val="000000"/>
                        </a:solidFill>
                        <a:latin typeface="Tahoma" pitchFamily="34" charset="0"/>
                        <a:ea typeface="Tahoma" pitchFamily="34" charset="0"/>
                        <a:cs typeface="Tahoma" pitchFamily="34" charset="0"/>
                      </a:endParaRPr>
                    </a:p>
                  </a:txBody>
                  <a:tcPr marL="68580" marR="68580" marT="0" marB="0" anchor="ctr">
                    <a:lnL w="12700" cap="flat" cmpd="sng" algn="ctr">
                      <a:solidFill>
                        <a:schemeClr val="bg2">
                          <a:lumMod val="50000"/>
                        </a:schemeClr>
                      </a:solidFill>
                      <a:prstDash val="solid"/>
                      <a:round/>
                      <a:headEnd type="none" w="med" len="med"/>
                      <a:tailEnd type="none" w="med" len="med"/>
                    </a:lnL>
                    <a:lnR w="12700" cap="flat" cmpd="sng" algn="ctr">
                      <a:solidFill>
                        <a:schemeClr val="bg2">
                          <a:lumMod val="50000"/>
                        </a:schemeClr>
                      </a:solidFill>
                      <a:prstDash val="solid"/>
                      <a:round/>
                      <a:headEnd type="none" w="med" len="med"/>
                      <a:tailEnd type="none" w="med" len="med"/>
                    </a:lnR>
                    <a:lnT w="12700" cap="flat" cmpd="sng" algn="ctr">
                      <a:solidFill>
                        <a:schemeClr val="bg2">
                          <a:lumMod val="50000"/>
                        </a:schemeClr>
                      </a:solidFill>
                      <a:prstDash val="solid"/>
                      <a:round/>
                      <a:headEnd type="none" w="med" len="med"/>
                      <a:tailEnd type="none" w="med" len="med"/>
                    </a:lnT>
                    <a:lnB w="12700" cap="flat" cmpd="sng" algn="ctr">
                      <a:solidFill>
                        <a:schemeClr val="bg2">
                          <a:lumMod val="50000"/>
                        </a:schemeClr>
                      </a:solidFill>
                      <a:prstDash val="solid"/>
                      <a:round/>
                      <a:headEnd type="none" w="med" len="med"/>
                      <a:tailEnd type="none" w="med" len="med"/>
                    </a:lnB>
                    <a:lnTlToBr w="12700" cmpd="sng">
                      <a:noFill/>
                      <a:prstDash val="solid"/>
                    </a:lnTlToBr>
                    <a:lnBlToTr w="12700" cmpd="sng">
                      <a:noFill/>
                      <a:prstDash val="solid"/>
                    </a:lnBlToTr>
                    <a:solidFill>
                      <a:srgbClr val="FAA100"/>
                    </a:solidFill>
                  </a:tcPr>
                </a:tc>
              </a:tr>
              <a:tr h="406400">
                <a:tc>
                  <a:txBody>
                    <a:bodyPr/>
                    <a:lstStyle/>
                    <a:p>
                      <a:pPr marL="0" marR="0">
                        <a:lnSpc>
                          <a:spcPct val="115000"/>
                        </a:lnSpc>
                        <a:spcBef>
                          <a:spcPts val="0"/>
                        </a:spcBef>
                        <a:spcAft>
                          <a:spcPts val="0"/>
                        </a:spcAft>
                      </a:pPr>
                      <a:r>
                        <a:rPr lang="en-US" sz="1400" dirty="0" smtClean="0">
                          <a:solidFill>
                            <a:srgbClr val="000000"/>
                          </a:solidFill>
                          <a:latin typeface="Tahoma" pitchFamily="34" charset="0"/>
                          <a:ea typeface="Tahoma" pitchFamily="34" charset="0"/>
                          <a:cs typeface="Tahoma" pitchFamily="34" charset="0"/>
                        </a:rPr>
                        <a:t>MINIMUM AGE AT MATURITY</a:t>
                      </a:r>
                      <a:endParaRPr lang="en-US" sz="1400" dirty="0">
                        <a:solidFill>
                          <a:srgbClr val="000000"/>
                        </a:solidFill>
                        <a:latin typeface="Tahoma" pitchFamily="34" charset="0"/>
                        <a:ea typeface="Tahoma" pitchFamily="34" charset="0"/>
                        <a:cs typeface="Tahoma" pitchFamily="34" charset="0"/>
                      </a:endParaRPr>
                    </a:p>
                  </a:txBody>
                  <a:tcPr marL="68580" marR="68580" marT="0" marB="0" anchor="ctr">
                    <a:lnL w="12700" cap="flat" cmpd="sng" algn="ctr">
                      <a:solidFill>
                        <a:schemeClr val="bg2">
                          <a:lumMod val="50000"/>
                        </a:schemeClr>
                      </a:solidFill>
                      <a:prstDash val="solid"/>
                      <a:round/>
                      <a:headEnd type="none" w="med" len="med"/>
                      <a:tailEnd type="none" w="med" len="med"/>
                    </a:lnL>
                    <a:lnR w="12700" cap="flat" cmpd="sng" algn="ctr">
                      <a:solidFill>
                        <a:schemeClr val="bg2">
                          <a:lumMod val="50000"/>
                        </a:schemeClr>
                      </a:solidFill>
                      <a:prstDash val="solid"/>
                      <a:round/>
                      <a:headEnd type="none" w="med" len="med"/>
                      <a:tailEnd type="none" w="med" len="med"/>
                    </a:lnR>
                    <a:lnT w="12700" cap="flat" cmpd="sng" algn="ctr">
                      <a:solidFill>
                        <a:schemeClr val="bg2">
                          <a:lumMod val="50000"/>
                        </a:schemeClr>
                      </a:solidFill>
                      <a:prstDash val="solid"/>
                      <a:round/>
                      <a:headEnd type="none" w="med" len="med"/>
                      <a:tailEnd type="none" w="med" len="med"/>
                    </a:lnT>
                    <a:lnB w="12700" cap="flat" cmpd="sng" algn="ctr">
                      <a:solidFill>
                        <a:schemeClr val="bg2">
                          <a:lumMod val="50000"/>
                        </a:schemeClr>
                      </a:solidFill>
                      <a:prstDash val="solid"/>
                      <a:round/>
                      <a:headEnd type="none" w="med" len="med"/>
                      <a:tailEnd type="none" w="med" len="med"/>
                    </a:lnB>
                    <a:lnTlToBr w="12700" cmpd="sng">
                      <a:noFill/>
                      <a:prstDash val="solid"/>
                    </a:lnTlToBr>
                    <a:lnBlToTr w="12700" cmpd="sng">
                      <a:noFill/>
                      <a:prstDash val="solid"/>
                    </a:lnBlToTr>
                    <a:solidFill>
                      <a:srgbClr val="FAA100"/>
                    </a:solidFill>
                  </a:tcPr>
                </a:tc>
                <a:tc>
                  <a:txBody>
                    <a:bodyPr/>
                    <a:lstStyle/>
                    <a:p>
                      <a:pPr marL="0" marR="0" indent="0" algn="l" defTabSz="914400" rtl="0" eaLnBrk="1" fontAlgn="auto" latinLnBrk="0" hangingPunct="1">
                        <a:lnSpc>
                          <a:spcPct val="115000"/>
                        </a:lnSpc>
                        <a:spcBef>
                          <a:spcPts val="0"/>
                        </a:spcBef>
                        <a:spcAft>
                          <a:spcPts val="0"/>
                        </a:spcAft>
                        <a:buClrTx/>
                        <a:buSzTx/>
                        <a:buFontTx/>
                        <a:buNone/>
                        <a:tabLst/>
                        <a:defRPr/>
                      </a:pPr>
                      <a:r>
                        <a:rPr lang="en-US" sz="1400" dirty="0" smtClean="0">
                          <a:solidFill>
                            <a:srgbClr val="000000"/>
                          </a:solidFill>
                          <a:latin typeface="Tahoma" pitchFamily="34" charset="0"/>
                          <a:ea typeface="Tahoma" pitchFamily="34" charset="0"/>
                          <a:cs typeface="Tahoma" pitchFamily="34" charset="0"/>
                        </a:rPr>
                        <a:t>20 YEARS</a:t>
                      </a:r>
                      <a:endParaRPr lang="en-US" sz="1400" dirty="0">
                        <a:solidFill>
                          <a:srgbClr val="000000"/>
                        </a:solidFill>
                        <a:latin typeface="Tahoma" pitchFamily="34" charset="0"/>
                        <a:ea typeface="Tahoma" pitchFamily="34" charset="0"/>
                        <a:cs typeface="Tahoma" pitchFamily="34" charset="0"/>
                      </a:endParaRPr>
                    </a:p>
                  </a:txBody>
                  <a:tcPr marL="68580" marR="68580" marT="0" marB="0" anchor="ctr">
                    <a:lnL w="12700" cap="flat" cmpd="sng" algn="ctr">
                      <a:solidFill>
                        <a:schemeClr val="bg2">
                          <a:lumMod val="50000"/>
                        </a:schemeClr>
                      </a:solidFill>
                      <a:prstDash val="solid"/>
                      <a:round/>
                      <a:headEnd type="none" w="med" len="med"/>
                      <a:tailEnd type="none" w="med" len="med"/>
                    </a:lnL>
                    <a:lnR w="12700" cap="flat" cmpd="sng" algn="ctr">
                      <a:solidFill>
                        <a:schemeClr val="bg2">
                          <a:lumMod val="50000"/>
                        </a:schemeClr>
                      </a:solidFill>
                      <a:prstDash val="solid"/>
                      <a:round/>
                      <a:headEnd type="none" w="med" len="med"/>
                      <a:tailEnd type="none" w="med" len="med"/>
                    </a:lnR>
                    <a:lnT w="12700" cap="flat" cmpd="sng" algn="ctr">
                      <a:solidFill>
                        <a:schemeClr val="bg2">
                          <a:lumMod val="50000"/>
                        </a:schemeClr>
                      </a:solidFill>
                      <a:prstDash val="solid"/>
                      <a:round/>
                      <a:headEnd type="none" w="med" len="med"/>
                      <a:tailEnd type="none" w="med" len="med"/>
                    </a:lnT>
                    <a:lnB w="12700" cap="flat" cmpd="sng" algn="ctr">
                      <a:solidFill>
                        <a:schemeClr val="bg2">
                          <a:lumMod val="50000"/>
                        </a:schemeClr>
                      </a:solidFill>
                      <a:prstDash val="solid"/>
                      <a:round/>
                      <a:headEnd type="none" w="med" len="med"/>
                      <a:tailEnd type="none" w="med" len="med"/>
                    </a:lnB>
                    <a:lnTlToBr w="12700" cmpd="sng">
                      <a:noFill/>
                      <a:prstDash val="solid"/>
                    </a:lnTlToBr>
                    <a:lnBlToTr w="12700" cmpd="sng">
                      <a:noFill/>
                      <a:prstDash val="solid"/>
                    </a:lnBlToTr>
                    <a:solidFill>
                      <a:srgbClr val="FAA100"/>
                    </a:solidFill>
                  </a:tcPr>
                </a:tc>
                <a:tc>
                  <a:txBody>
                    <a:bodyPr/>
                    <a:lstStyle/>
                    <a:p>
                      <a:pPr marL="0" marR="0">
                        <a:lnSpc>
                          <a:spcPct val="115000"/>
                        </a:lnSpc>
                        <a:spcBef>
                          <a:spcPts val="0"/>
                        </a:spcBef>
                        <a:spcAft>
                          <a:spcPts val="0"/>
                        </a:spcAft>
                      </a:pPr>
                      <a:r>
                        <a:rPr lang="en-US" sz="1400" dirty="0" smtClean="0">
                          <a:solidFill>
                            <a:srgbClr val="000000"/>
                          </a:solidFill>
                          <a:latin typeface="Tahoma" pitchFamily="34" charset="0"/>
                          <a:ea typeface="Tahoma" pitchFamily="34" charset="0"/>
                          <a:cs typeface="Tahoma" pitchFamily="34" charset="0"/>
                        </a:rPr>
                        <a:t>MAXIMUM AGE AT MATURITY</a:t>
                      </a:r>
                      <a:endParaRPr lang="en-US" sz="1400" dirty="0">
                        <a:solidFill>
                          <a:srgbClr val="000000"/>
                        </a:solidFill>
                        <a:latin typeface="Tahoma" pitchFamily="34" charset="0"/>
                        <a:ea typeface="Tahoma" pitchFamily="34" charset="0"/>
                        <a:cs typeface="Tahoma" pitchFamily="34" charset="0"/>
                      </a:endParaRPr>
                    </a:p>
                  </a:txBody>
                  <a:tcPr marL="68580" marR="68580" marT="0" marB="0" anchor="ctr">
                    <a:lnL w="12700" cap="flat" cmpd="sng" algn="ctr">
                      <a:solidFill>
                        <a:schemeClr val="bg2">
                          <a:lumMod val="50000"/>
                        </a:schemeClr>
                      </a:solidFill>
                      <a:prstDash val="solid"/>
                      <a:round/>
                      <a:headEnd type="none" w="med" len="med"/>
                      <a:tailEnd type="none" w="med" len="med"/>
                    </a:lnL>
                    <a:lnR w="12700" cap="flat" cmpd="sng" algn="ctr">
                      <a:solidFill>
                        <a:schemeClr val="bg2">
                          <a:lumMod val="50000"/>
                        </a:schemeClr>
                      </a:solidFill>
                      <a:prstDash val="solid"/>
                      <a:round/>
                      <a:headEnd type="none" w="med" len="med"/>
                      <a:tailEnd type="none" w="med" len="med"/>
                    </a:lnR>
                    <a:lnT w="12700" cap="flat" cmpd="sng" algn="ctr">
                      <a:solidFill>
                        <a:schemeClr val="bg2">
                          <a:lumMod val="50000"/>
                        </a:schemeClr>
                      </a:solidFill>
                      <a:prstDash val="solid"/>
                      <a:round/>
                      <a:headEnd type="none" w="med" len="med"/>
                      <a:tailEnd type="none" w="med" len="med"/>
                    </a:lnT>
                    <a:lnB w="12700" cap="flat" cmpd="sng" algn="ctr">
                      <a:solidFill>
                        <a:schemeClr val="bg2">
                          <a:lumMod val="50000"/>
                        </a:schemeClr>
                      </a:solidFill>
                      <a:prstDash val="solid"/>
                      <a:round/>
                      <a:headEnd type="none" w="med" len="med"/>
                      <a:tailEnd type="none" w="med" len="med"/>
                    </a:lnB>
                    <a:lnTlToBr w="12700" cmpd="sng">
                      <a:noFill/>
                      <a:prstDash val="solid"/>
                    </a:lnTlToBr>
                    <a:lnBlToTr w="12700" cmpd="sng">
                      <a:noFill/>
                      <a:prstDash val="solid"/>
                    </a:lnBlToTr>
                    <a:solidFill>
                      <a:srgbClr val="FAA100"/>
                    </a:solidFill>
                  </a:tcPr>
                </a:tc>
                <a:tc>
                  <a:txBody>
                    <a:bodyPr/>
                    <a:lstStyle/>
                    <a:p>
                      <a:pPr marL="0" marR="0" lvl="0" indent="0" algn="l" defTabSz="914400" rtl="0" eaLnBrk="1" fontAlgn="auto" latinLnBrk="0" hangingPunct="1">
                        <a:lnSpc>
                          <a:spcPct val="115000"/>
                        </a:lnSpc>
                        <a:spcBef>
                          <a:spcPts val="0"/>
                        </a:spcBef>
                        <a:spcAft>
                          <a:spcPts val="0"/>
                        </a:spcAft>
                        <a:buClrTx/>
                        <a:buSzTx/>
                        <a:buFontTx/>
                        <a:buNone/>
                        <a:tabLst/>
                        <a:defRPr/>
                      </a:pPr>
                      <a:r>
                        <a:rPr lang="en-US" sz="1400" dirty="0" smtClean="0">
                          <a:solidFill>
                            <a:srgbClr val="000000"/>
                          </a:solidFill>
                          <a:latin typeface="Tahoma" pitchFamily="34" charset="0"/>
                          <a:ea typeface="Tahoma" pitchFamily="34" charset="0"/>
                          <a:cs typeface="Tahoma" pitchFamily="34" charset="0"/>
                        </a:rPr>
                        <a:t>75 YEARS</a:t>
                      </a:r>
                      <a:endParaRPr lang="en-US" sz="1400" dirty="0">
                        <a:solidFill>
                          <a:srgbClr val="000000"/>
                        </a:solidFill>
                        <a:latin typeface="Tahoma" pitchFamily="34" charset="0"/>
                        <a:ea typeface="Tahoma" pitchFamily="34" charset="0"/>
                        <a:cs typeface="Tahoma" pitchFamily="34" charset="0"/>
                      </a:endParaRPr>
                    </a:p>
                  </a:txBody>
                  <a:tcPr marL="68580" marR="68580" marT="0" marB="0" anchor="ctr">
                    <a:lnL w="12700" cap="flat" cmpd="sng" algn="ctr">
                      <a:solidFill>
                        <a:schemeClr val="bg2">
                          <a:lumMod val="50000"/>
                        </a:schemeClr>
                      </a:solidFill>
                      <a:prstDash val="solid"/>
                      <a:round/>
                      <a:headEnd type="none" w="med" len="med"/>
                      <a:tailEnd type="none" w="med" len="med"/>
                    </a:lnL>
                    <a:lnR w="12700" cap="flat" cmpd="sng" algn="ctr">
                      <a:solidFill>
                        <a:schemeClr val="bg2">
                          <a:lumMod val="50000"/>
                        </a:schemeClr>
                      </a:solidFill>
                      <a:prstDash val="solid"/>
                      <a:round/>
                      <a:headEnd type="none" w="med" len="med"/>
                      <a:tailEnd type="none" w="med" len="med"/>
                    </a:lnR>
                    <a:lnT w="12700" cap="flat" cmpd="sng" algn="ctr">
                      <a:solidFill>
                        <a:schemeClr val="bg2">
                          <a:lumMod val="50000"/>
                        </a:schemeClr>
                      </a:solidFill>
                      <a:prstDash val="solid"/>
                      <a:round/>
                      <a:headEnd type="none" w="med" len="med"/>
                      <a:tailEnd type="none" w="med" len="med"/>
                    </a:lnT>
                    <a:lnB w="12700" cap="flat" cmpd="sng" algn="ctr">
                      <a:solidFill>
                        <a:schemeClr val="bg2">
                          <a:lumMod val="50000"/>
                        </a:schemeClr>
                      </a:solidFill>
                      <a:prstDash val="solid"/>
                      <a:round/>
                      <a:headEnd type="none" w="med" len="med"/>
                      <a:tailEnd type="none" w="med" len="med"/>
                    </a:lnB>
                    <a:lnTlToBr w="12700" cmpd="sng">
                      <a:noFill/>
                      <a:prstDash val="solid"/>
                    </a:lnTlToBr>
                    <a:lnBlToTr w="12700" cmpd="sng">
                      <a:noFill/>
                      <a:prstDash val="solid"/>
                    </a:lnBlToTr>
                    <a:solidFill>
                      <a:srgbClr val="FAA100"/>
                    </a:solidFill>
                  </a:tcPr>
                </a:tc>
              </a:tr>
              <a:tr h="406400">
                <a:tc>
                  <a:txBody>
                    <a:bodyPr/>
                    <a:lstStyle/>
                    <a:p>
                      <a:pPr marL="0" marR="0">
                        <a:lnSpc>
                          <a:spcPct val="115000"/>
                        </a:lnSpc>
                        <a:spcBef>
                          <a:spcPts val="0"/>
                        </a:spcBef>
                        <a:spcAft>
                          <a:spcPts val="0"/>
                        </a:spcAft>
                      </a:pPr>
                      <a:r>
                        <a:rPr lang="en-US" sz="1400" dirty="0" smtClean="0">
                          <a:solidFill>
                            <a:srgbClr val="000000"/>
                          </a:solidFill>
                          <a:latin typeface="Tahoma" pitchFamily="34" charset="0"/>
                          <a:ea typeface="Tahoma" pitchFamily="34" charset="0"/>
                          <a:cs typeface="Tahoma" pitchFamily="34" charset="0"/>
                        </a:rPr>
                        <a:t>MINIMUM TERM OF POLICY</a:t>
                      </a:r>
                      <a:endParaRPr lang="en-US" sz="1400" dirty="0">
                        <a:solidFill>
                          <a:srgbClr val="000000"/>
                        </a:solidFill>
                        <a:latin typeface="Tahoma" pitchFamily="34" charset="0"/>
                        <a:ea typeface="Tahoma" pitchFamily="34" charset="0"/>
                        <a:cs typeface="Tahoma" pitchFamily="34" charset="0"/>
                      </a:endParaRPr>
                    </a:p>
                  </a:txBody>
                  <a:tcPr marL="68580" marR="68580" marT="0" marB="0" anchor="ctr">
                    <a:lnL w="12700" cap="flat" cmpd="sng" algn="ctr">
                      <a:solidFill>
                        <a:schemeClr val="bg2">
                          <a:lumMod val="50000"/>
                        </a:schemeClr>
                      </a:solidFill>
                      <a:prstDash val="solid"/>
                      <a:round/>
                      <a:headEnd type="none" w="med" len="med"/>
                      <a:tailEnd type="none" w="med" len="med"/>
                    </a:lnL>
                    <a:lnR w="12700" cap="flat" cmpd="sng" algn="ctr">
                      <a:solidFill>
                        <a:schemeClr val="bg2">
                          <a:lumMod val="50000"/>
                        </a:schemeClr>
                      </a:solidFill>
                      <a:prstDash val="solid"/>
                      <a:round/>
                      <a:headEnd type="none" w="med" len="med"/>
                      <a:tailEnd type="none" w="med" len="med"/>
                    </a:lnR>
                    <a:lnT w="12700" cap="flat" cmpd="sng" algn="ctr">
                      <a:solidFill>
                        <a:schemeClr val="bg2">
                          <a:lumMod val="50000"/>
                        </a:schemeClr>
                      </a:solidFill>
                      <a:prstDash val="solid"/>
                      <a:round/>
                      <a:headEnd type="none" w="med" len="med"/>
                      <a:tailEnd type="none" w="med" len="med"/>
                    </a:lnT>
                    <a:lnB w="12700" cap="flat" cmpd="sng" algn="ctr">
                      <a:solidFill>
                        <a:schemeClr val="bg2">
                          <a:lumMod val="50000"/>
                        </a:schemeClr>
                      </a:solidFill>
                      <a:prstDash val="solid"/>
                      <a:round/>
                      <a:headEnd type="none" w="med" len="med"/>
                      <a:tailEnd type="none" w="med" len="med"/>
                    </a:lnB>
                    <a:lnTlToBr w="12700" cmpd="sng">
                      <a:noFill/>
                      <a:prstDash val="solid"/>
                    </a:lnTlToBr>
                    <a:lnBlToTr w="12700" cmpd="sng">
                      <a:noFill/>
                      <a:prstDash val="solid"/>
                    </a:lnBlToTr>
                    <a:solidFill>
                      <a:srgbClr val="FAA100"/>
                    </a:solidFill>
                  </a:tcPr>
                </a:tc>
                <a:tc>
                  <a:txBody>
                    <a:bodyPr/>
                    <a:lstStyle/>
                    <a:p>
                      <a:pPr marL="0" marR="0" lvl="0" indent="0" algn="l" defTabSz="914400" rtl="0" eaLnBrk="1" fontAlgn="auto" latinLnBrk="0" hangingPunct="1">
                        <a:lnSpc>
                          <a:spcPct val="115000"/>
                        </a:lnSpc>
                        <a:spcBef>
                          <a:spcPts val="0"/>
                        </a:spcBef>
                        <a:spcAft>
                          <a:spcPts val="0"/>
                        </a:spcAft>
                        <a:buClrTx/>
                        <a:buSzTx/>
                        <a:buFontTx/>
                        <a:buNone/>
                        <a:tabLst/>
                        <a:defRPr/>
                      </a:pPr>
                      <a:r>
                        <a:rPr lang="en-US" sz="1400" dirty="0" smtClean="0">
                          <a:solidFill>
                            <a:srgbClr val="000000"/>
                          </a:solidFill>
                          <a:latin typeface="Tahoma" pitchFamily="34" charset="0"/>
                          <a:ea typeface="Tahoma" pitchFamily="34" charset="0"/>
                          <a:cs typeface="Tahoma" pitchFamily="34" charset="0"/>
                        </a:rPr>
                        <a:t>10 YEARS</a:t>
                      </a:r>
                      <a:endParaRPr lang="en-US" sz="1400" dirty="0">
                        <a:solidFill>
                          <a:srgbClr val="000000"/>
                        </a:solidFill>
                        <a:latin typeface="Tahoma" pitchFamily="34" charset="0"/>
                        <a:ea typeface="Tahoma" pitchFamily="34" charset="0"/>
                        <a:cs typeface="Tahoma" pitchFamily="34" charset="0"/>
                      </a:endParaRPr>
                    </a:p>
                  </a:txBody>
                  <a:tcPr marL="68580" marR="68580" marT="0" marB="0" anchor="ctr">
                    <a:lnL w="12700" cap="flat" cmpd="sng" algn="ctr">
                      <a:solidFill>
                        <a:schemeClr val="bg2">
                          <a:lumMod val="50000"/>
                        </a:schemeClr>
                      </a:solidFill>
                      <a:prstDash val="solid"/>
                      <a:round/>
                      <a:headEnd type="none" w="med" len="med"/>
                      <a:tailEnd type="none" w="med" len="med"/>
                    </a:lnL>
                    <a:lnR w="12700" cap="flat" cmpd="sng" algn="ctr">
                      <a:solidFill>
                        <a:schemeClr val="bg2">
                          <a:lumMod val="50000"/>
                        </a:schemeClr>
                      </a:solidFill>
                      <a:prstDash val="solid"/>
                      <a:round/>
                      <a:headEnd type="none" w="med" len="med"/>
                      <a:tailEnd type="none" w="med" len="med"/>
                    </a:lnR>
                    <a:lnT w="12700" cap="flat" cmpd="sng" algn="ctr">
                      <a:solidFill>
                        <a:schemeClr val="bg2">
                          <a:lumMod val="50000"/>
                        </a:schemeClr>
                      </a:solidFill>
                      <a:prstDash val="solid"/>
                      <a:round/>
                      <a:headEnd type="none" w="med" len="med"/>
                      <a:tailEnd type="none" w="med" len="med"/>
                    </a:lnT>
                    <a:lnB w="12700" cap="flat" cmpd="sng" algn="ctr">
                      <a:solidFill>
                        <a:schemeClr val="bg2">
                          <a:lumMod val="50000"/>
                        </a:schemeClr>
                      </a:solidFill>
                      <a:prstDash val="solid"/>
                      <a:round/>
                      <a:headEnd type="none" w="med" len="med"/>
                      <a:tailEnd type="none" w="med" len="med"/>
                    </a:lnB>
                    <a:lnTlToBr w="12700" cmpd="sng">
                      <a:noFill/>
                      <a:prstDash val="solid"/>
                    </a:lnTlToBr>
                    <a:lnBlToTr w="12700" cmpd="sng">
                      <a:noFill/>
                      <a:prstDash val="solid"/>
                    </a:lnBlToTr>
                    <a:solidFill>
                      <a:srgbClr val="FAA100"/>
                    </a:solidFill>
                  </a:tcPr>
                </a:tc>
                <a:tc>
                  <a:txBody>
                    <a:bodyPr/>
                    <a:lstStyle/>
                    <a:p>
                      <a:pPr marL="0" marR="0">
                        <a:lnSpc>
                          <a:spcPct val="115000"/>
                        </a:lnSpc>
                        <a:spcBef>
                          <a:spcPts val="0"/>
                        </a:spcBef>
                        <a:spcAft>
                          <a:spcPts val="0"/>
                        </a:spcAft>
                      </a:pPr>
                      <a:r>
                        <a:rPr lang="en-US" sz="1400" dirty="0" smtClean="0">
                          <a:solidFill>
                            <a:srgbClr val="000000"/>
                          </a:solidFill>
                          <a:latin typeface="Tahoma" pitchFamily="34" charset="0"/>
                          <a:ea typeface="Tahoma" pitchFamily="34" charset="0"/>
                          <a:cs typeface="Tahoma" pitchFamily="34" charset="0"/>
                        </a:rPr>
                        <a:t>MAXIMUM TERM OF POLICY</a:t>
                      </a:r>
                      <a:endParaRPr lang="en-US" sz="1400" dirty="0">
                        <a:solidFill>
                          <a:srgbClr val="000000"/>
                        </a:solidFill>
                        <a:latin typeface="Tahoma" pitchFamily="34" charset="0"/>
                        <a:ea typeface="Tahoma" pitchFamily="34" charset="0"/>
                        <a:cs typeface="Tahoma" pitchFamily="34" charset="0"/>
                      </a:endParaRPr>
                    </a:p>
                  </a:txBody>
                  <a:tcPr marL="68580" marR="68580" marT="0" marB="0" anchor="ctr">
                    <a:lnL w="12700" cap="flat" cmpd="sng" algn="ctr">
                      <a:solidFill>
                        <a:schemeClr val="bg2">
                          <a:lumMod val="50000"/>
                        </a:schemeClr>
                      </a:solidFill>
                      <a:prstDash val="solid"/>
                      <a:round/>
                      <a:headEnd type="none" w="med" len="med"/>
                      <a:tailEnd type="none" w="med" len="med"/>
                    </a:lnL>
                    <a:lnR w="12700" cap="flat" cmpd="sng" algn="ctr">
                      <a:solidFill>
                        <a:schemeClr val="bg2">
                          <a:lumMod val="50000"/>
                        </a:schemeClr>
                      </a:solidFill>
                      <a:prstDash val="solid"/>
                      <a:round/>
                      <a:headEnd type="none" w="med" len="med"/>
                      <a:tailEnd type="none" w="med" len="med"/>
                    </a:lnR>
                    <a:lnT w="12700" cap="flat" cmpd="sng" algn="ctr">
                      <a:solidFill>
                        <a:schemeClr val="bg2">
                          <a:lumMod val="50000"/>
                        </a:schemeClr>
                      </a:solidFill>
                      <a:prstDash val="solid"/>
                      <a:round/>
                      <a:headEnd type="none" w="med" len="med"/>
                      <a:tailEnd type="none" w="med" len="med"/>
                    </a:lnT>
                    <a:lnB w="12700" cap="flat" cmpd="sng" algn="ctr">
                      <a:solidFill>
                        <a:schemeClr val="bg2">
                          <a:lumMod val="50000"/>
                        </a:schemeClr>
                      </a:solidFill>
                      <a:prstDash val="solid"/>
                      <a:round/>
                      <a:headEnd type="none" w="med" len="med"/>
                      <a:tailEnd type="none" w="med" len="med"/>
                    </a:lnB>
                    <a:lnTlToBr w="12700" cmpd="sng">
                      <a:noFill/>
                      <a:prstDash val="solid"/>
                    </a:lnTlToBr>
                    <a:lnBlToTr w="12700" cmpd="sng">
                      <a:noFill/>
                      <a:prstDash val="solid"/>
                    </a:lnBlToTr>
                    <a:solidFill>
                      <a:srgbClr val="FAA100"/>
                    </a:solidFill>
                  </a:tcPr>
                </a:tc>
                <a:tc>
                  <a:txBody>
                    <a:bodyPr/>
                    <a:lstStyle/>
                    <a:p>
                      <a:pPr marL="0" marR="0" lvl="0" indent="0" algn="l" defTabSz="914400" rtl="0" eaLnBrk="1" fontAlgn="auto" latinLnBrk="0" hangingPunct="1">
                        <a:lnSpc>
                          <a:spcPct val="115000"/>
                        </a:lnSpc>
                        <a:spcBef>
                          <a:spcPts val="0"/>
                        </a:spcBef>
                        <a:spcAft>
                          <a:spcPts val="0"/>
                        </a:spcAft>
                        <a:buClrTx/>
                        <a:buSzTx/>
                        <a:buFontTx/>
                        <a:buNone/>
                        <a:tabLst/>
                        <a:defRPr/>
                      </a:pPr>
                      <a:r>
                        <a:rPr lang="en-US" sz="1400" dirty="0" smtClean="0">
                          <a:solidFill>
                            <a:srgbClr val="000000"/>
                          </a:solidFill>
                          <a:latin typeface="Tahoma" pitchFamily="34" charset="0"/>
                          <a:ea typeface="Tahoma" pitchFamily="34" charset="0"/>
                          <a:cs typeface="Tahoma" pitchFamily="34" charset="0"/>
                        </a:rPr>
                        <a:t>55 YEARS</a:t>
                      </a:r>
                      <a:endParaRPr lang="en-US" sz="1400" dirty="0">
                        <a:solidFill>
                          <a:srgbClr val="000000"/>
                        </a:solidFill>
                        <a:latin typeface="Tahoma" pitchFamily="34" charset="0"/>
                        <a:ea typeface="Tahoma" pitchFamily="34" charset="0"/>
                        <a:cs typeface="Tahoma" pitchFamily="34" charset="0"/>
                      </a:endParaRPr>
                    </a:p>
                  </a:txBody>
                  <a:tcPr marL="68580" marR="68580" marT="0" marB="0" anchor="ctr">
                    <a:lnL w="12700" cap="flat" cmpd="sng" algn="ctr">
                      <a:solidFill>
                        <a:schemeClr val="bg2">
                          <a:lumMod val="50000"/>
                        </a:schemeClr>
                      </a:solidFill>
                      <a:prstDash val="solid"/>
                      <a:round/>
                      <a:headEnd type="none" w="med" len="med"/>
                      <a:tailEnd type="none" w="med" len="med"/>
                    </a:lnL>
                    <a:lnR w="12700" cap="flat" cmpd="sng" algn="ctr">
                      <a:solidFill>
                        <a:schemeClr val="bg2">
                          <a:lumMod val="50000"/>
                        </a:schemeClr>
                      </a:solidFill>
                      <a:prstDash val="solid"/>
                      <a:round/>
                      <a:headEnd type="none" w="med" len="med"/>
                      <a:tailEnd type="none" w="med" len="med"/>
                    </a:lnR>
                    <a:lnT w="12700" cap="flat" cmpd="sng" algn="ctr">
                      <a:solidFill>
                        <a:schemeClr val="bg2">
                          <a:lumMod val="50000"/>
                        </a:schemeClr>
                      </a:solidFill>
                      <a:prstDash val="solid"/>
                      <a:round/>
                      <a:headEnd type="none" w="med" len="med"/>
                      <a:tailEnd type="none" w="med" len="med"/>
                    </a:lnT>
                    <a:lnB w="12700" cap="flat" cmpd="sng" algn="ctr">
                      <a:solidFill>
                        <a:schemeClr val="bg2">
                          <a:lumMod val="50000"/>
                        </a:schemeClr>
                      </a:solidFill>
                      <a:prstDash val="solid"/>
                      <a:round/>
                      <a:headEnd type="none" w="med" len="med"/>
                      <a:tailEnd type="none" w="med" len="med"/>
                    </a:lnB>
                    <a:lnTlToBr w="12700" cmpd="sng">
                      <a:noFill/>
                      <a:prstDash val="solid"/>
                    </a:lnTlToBr>
                    <a:lnBlToTr w="12700" cmpd="sng">
                      <a:noFill/>
                      <a:prstDash val="solid"/>
                    </a:lnBlToTr>
                    <a:solidFill>
                      <a:srgbClr val="FAA100"/>
                    </a:solidFill>
                  </a:tcPr>
                </a:tc>
              </a:tr>
            </a:tbl>
          </a:graphicData>
        </a:graphic>
      </p:graphicFrame>
      <p:pic>
        <p:nvPicPr>
          <p:cNvPr id="7" name="Picture 8" descr="http://kateraidt.files.wordpress.com/2009/09/handshake.jpg"/>
          <p:cNvPicPr>
            <a:picLocks noChangeAspect="1" noChangeArrowheads="1"/>
          </p:cNvPicPr>
          <p:nvPr/>
        </p:nvPicPr>
        <p:blipFill>
          <a:blip r:embed="rId3" cstate="print"/>
          <a:srcRect/>
          <a:stretch>
            <a:fillRect/>
          </a:stretch>
        </p:blipFill>
        <p:spPr bwMode="auto">
          <a:xfrm>
            <a:off x="2209800" y="1316008"/>
            <a:ext cx="5257800" cy="2341592"/>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a:defRPr/>
            </a:pPr>
            <a:fld id="{31EEBB21-6909-4FF2-8732-D9DFC559EC82}" type="slidenum">
              <a:rPr lang="en-US" smtClean="0"/>
              <a:pPr>
                <a:defRPr/>
              </a:pPr>
              <a:t>8</a:t>
            </a:fld>
            <a:endParaRPr lang="en-US" dirty="0"/>
          </a:p>
        </p:txBody>
      </p:sp>
      <p:pic>
        <p:nvPicPr>
          <p:cNvPr id="4" name="Picture 10" descr="http://www.interestinglife.info/Family/images/family.jpg"/>
          <p:cNvPicPr>
            <a:picLocks noChangeAspect="1" noChangeArrowheads="1"/>
          </p:cNvPicPr>
          <p:nvPr/>
        </p:nvPicPr>
        <p:blipFill>
          <a:blip r:embed="rId2" cstate="print"/>
          <a:srcRect/>
          <a:stretch>
            <a:fillRect/>
          </a:stretch>
        </p:blipFill>
        <p:spPr bwMode="auto">
          <a:xfrm>
            <a:off x="5486400" y="2057400"/>
            <a:ext cx="2971800" cy="2514600"/>
          </a:xfrm>
          <a:prstGeom prst="roundRect">
            <a:avLst>
              <a:gd name="adj" fmla="val 4167"/>
            </a:avLst>
          </a:prstGeom>
          <a:solidFill>
            <a:srgbClr val="FFFFFF"/>
          </a:solidFill>
          <a:ln w="76200" cap="sq">
            <a:solidFill>
              <a:srgbClr val="EAEAEA"/>
            </a:solidFill>
            <a:miter lim="800000"/>
          </a:ln>
          <a:effectLst>
            <a:reflection blurRad="12700" stA="33000" endPos="28000" dist="5000" dir="5400000" sy="-100000" algn="bl" rotWithShape="0"/>
          </a:effectLst>
          <a:scene3d>
            <a:camera prst="orthographicFront"/>
            <a:lightRig rig="threePt" dir="t">
              <a:rot lat="0" lon="0" rev="2700000"/>
            </a:lightRig>
          </a:scene3d>
          <a:sp3d contourW="6350">
            <a:bevelT h="38100"/>
            <a:contourClr>
              <a:srgbClr val="C0C0C0"/>
            </a:contourClr>
          </a:sp3d>
        </p:spPr>
      </p:pic>
      <p:sp>
        <p:nvSpPr>
          <p:cNvPr id="5" name="Rectangle 4"/>
          <p:cNvSpPr/>
          <p:nvPr/>
        </p:nvSpPr>
        <p:spPr>
          <a:xfrm>
            <a:off x="1981200" y="228600"/>
            <a:ext cx="5683250" cy="708025"/>
          </a:xfrm>
          <a:prstGeom prst="rect">
            <a:avLst/>
          </a:prstGeom>
        </p:spPr>
        <p:txBody>
          <a:bodyPr wrap="none">
            <a:spAutoFit/>
          </a:bodyPr>
          <a:lstStyle/>
          <a:p>
            <a:pPr algn="ctr" eaLnBrk="1" hangingPunct="1">
              <a:defRPr/>
            </a:pPr>
            <a:r>
              <a:rPr kumimoji="1" lang="en-US" sz="4000" b="1" kern="0" dirty="0">
                <a:solidFill>
                  <a:schemeClr val="bg1">
                    <a:lumMod val="75000"/>
                  </a:schemeClr>
                </a:solidFill>
                <a:effectLst>
                  <a:outerShdw blurRad="38100" dist="38100" dir="2700000" algn="tl">
                    <a:srgbClr val="000000">
                      <a:alpha val="43137"/>
                    </a:srgbClr>
                  </a:outerShdw>
                </a:effectLst>
                <a:latin typeface="Tahoma" pitchFamily="34" charset="0"/>
                <a:cs typeface="Tahoma" pitchFamily="34" charset="0"/>
              </a:rPr>
              <a:t>MATURITY BENEFITS</a:t>
            </a:r>
          </a:p>
        </p:txBody>
      </p:sp>
      <p:sp>
        <p:nvSpPr>
          <p:cNvPr id="20485" name="Rectangle 5"/>
          <p:cNvSpPr>
            <a:spLocks noChangeArrowheads="1"/>
          </p:cNvSpPr>
          <p:nvPr/>
        </p:nvSpPr>
        <p:spPr bwMode="auto">
          <a:xfrm>
            <a:off x="990600" y="2125663"/>
            <a:ext cx="4114800" cy="3032125"/>
          </a:xfrm>
          <a:prstGeom prst="rect">
            <a:avLst/>
          </a:prstGeom>
          <a:noFill/>
          <a:ln w="9525">
            <a:noFill/>
            <a:miter lim="800000"/>
            <a:headEnd/>
            <a:tailEnd/>
          </a:ln>
        </p:spPr>
        <p:txBody>
          <a:bodyPr>
            <a:spAutoFit/>
          </a:bodyPr>
          <a:lstStyle/>
          <a:p>
            <a:pPr>
              <a:defRPr/>
            </a:pPr>
            <a:r>
              <a:rPr lang="en-US" sz="1900" b="1" dirty="0">
                <a:effectLst>
                  <a:outerShdw blurRad="38100" dist="38100" dir="2700000" algn="tl">
                    <a:srgbClr val="000000">
                      <a:alpha val="43137"/>
                    </a:srgbClr>
                  </a:outerShdw>
                </a:effectLst>
                <a:latin typeface="Tahoma" pitchFamily="34" charset="0"/>
                <a:cs typeface="Tahoma" pitchFamily="34" charset="0"/>
              </a:rPr>
              <a:t>IF THE POLICY HOLDER SURVIVE ‘S TILL MATURITY OF THE POLICY</a:t>
            </a:r>
          </a:p>
          <a:p>
            <a:pPr algn="just">
              <a:defRPr/>
            </a:pPr>
            <a:r>
              <a:rPr lang="en-US" sz="1900" dirty="0">
                <a:solidFill>
                  <a:srgbClr val="000000"/>
                </a:solidFill>
                <a:latin typeface="Tahoma" pitchFamily="34" charset="0"/>
                <a:cs typeface="Tahoma" pitchFamily="34" charset="0"/>
              </a:rPr>
              <a:t>Sum assured plus bonuses are payable by State Life on completion of Term of the Policy. This amount fulfills the dreams of financial security of the policyholder and his near and dear ones.</a:t>
            </a:r>
          </a:p>
          <a:p>
            <a:pPr algn="just">
              <a:buFont typeface="Wingdings" pitchFamily="2" charset="2"/>
              <a:buChar char="ü"/>
              <a:defRPr/>
            </a:pPr>
            <a:endParaRPr lang="en-US" sz="2000" dirty="0">
              <a:latin typeface="Tahoma" pitchFamily="34" charset="0"/>
              <a:cs typeface="Tahoma" pitchFamily="34" charset="0"/>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8194" name="Rectangle 2"/>
          <p:cNvSpPr>
            <a:spLocks noGrp="1" noChangeArrowheads="1"/>
          </p:cNvSpPr>
          <p:nvPr>
            <p:ph type="title" idx="4294967295"/>
          </p:nvPr>
        </p:nvSpPr>
        <p:spPr>
          <a:xfrm>
            <a:off x="0" y="457200"/>
            <a:ext cx="9144000" cy="838200"/>
          </a:xfrm>
        </p:spPr>
        <p:txBody>
          <a:bodyPr/>
          <a:lstStyle/>
          <a:p>
            <a:pPr algn="ctr">
              <a:defRPr/>
            </a:pPr>
            <a:r>
              <a:rPr lang="en-US" sz="4000" b="1" dirty="0" smtClean="0">
                <a:solidFill>
                  <a:schemeClr val="bg1">
                    <a:lumMod val="75000"/>
                  </a:schemeClr>
                </a:solidFill>
                <a:effectLst>
                  <a:outerShdw blurRad="38100" dist="38100" dir="2700000" algn="tl">
                    <a:srgbClr val="000000">
                      <a:alpha val="43137"/>
                    </a:srgbClr>
                  </a:outerShdw>
                </a:effectLst>
                <a:latin typeface="Tahoma" pitchFamily="34" charset="0"/>
                <a:cs typeface="Tahoma" pitchFamily="34" charset="0"/>
              </a:rPr>
              <a:t>REVERSIONARY BONUS</a:t>
            </a:r>
            <a:r>
              <a:rPr lang="en-US" sz="4000" b="1" dirty="0" smtClean="0">
                <a:solidFill>
                  <a:srgbClr val="000066"/>
                </a:solidFill>
                <a:effectLst>
                  <a:outerShdw blurRad="38100" dist="38100" dir="2700000" algn="tl">
                    <a:srgbClr val="000000">
                      <a:alpha val="43137"/>
                    </a:srgbClr>
                  </a:outerShdw>
                </a:effectLst>
                <a:latin typeface="Tahoma" pitchFamily="34" charset="0"/>
                <a:ea typeface="Tahoma" pitchFamily="34" charset="0"/>
                <a:cs typeface="Tahoma" pitchFamily="34" charset="0"/>
              </a:rPr>
              <a:t/>
            </a:r>
            <a:br>
              <a:rPr lang="en-US" sz="4000" b="1" dirty="0" smtClean="0">
                <a:solidFill>
                  <a:srgbClr val="000066"/>
                </a:solidFill>
                <a:effectLst>
                  <a:outerShdw blurRad="38100" dist="38100" dir="2700000" algn="tl">
                    <a:srgbClr val="000000">
                      <a:alpha val="43137"/>
                    </a:srgbClr>
                  </a:outerShdw>
                </a:effectLst>
                <a:latin typeface="Tahoma" pitchFamily="34" charset="0"/>
                <a:ea typeface="Tahoma" pitchFamily="34" charset="0"/>
                <a:cs typeface="Tahoma" pitchFamily="34" charset="0"/>
              </a:rPr>
            </a:br>
            <a:endParaRPr lang="en-US" sz="4000" b="1" dirty="0" smtClean="0">
              <a:solidFill>
                <a:srgbClr val="000066"/>
              </a:solidFill>
              <a:effectLst>
                <a:outerShdw blurRad="38100" dist="38100" dir="2700000" algn="tl">
                  <a:srgbClr val="000000">
                    <a:alpha val="43137"/>
                  </a:srgbClr>
                </a:outerShdw>
              </a:effectLst>
              <a:latin typeface="Tahoma" pitchFamily="34" charset="0"/>
              <a:ea typeface="Tahoma" pitchFamily="34" charset="0"/>
              <a:cs typeface="Tahoma" pitchFamily="34" charset="0"/>
            </a:endParaRPr>
          </a:p>
        </p:txBody>
      </p:sp>
      <p:graphicFrame>
        <p:nvGraphicFramePr>
          <p:cNvPr id="6" name="Table 5"/>
          <p:cNvGraphicFramePr>
            <a:graphicFrameLocks noGrp="1"/>
          </p:cNvGraphicFramePr>
          <p:nvPr/>
        </p:nvGraphicFramePr>
        <p:xfrm>
          <a:off x="762000" y="3249613"/>
          <a:ext cx="7772400" cy="2465387"/>
        </p:xfrm>
        <a:graphic>
          <a:graphicData uri="http://schemas.openxmlformats.org/drawingml/2006/table">
            <a:tbl>
              <a:tblPr/>
              <a:tblGrid>
                <a:gridCol w="2130686"/>
                <a:gridCol w="1742294"/>
                <a:gridCol w="1941048"/>
                <a:gridCol w="1958371"/>
              </a:tblGrid>
              <a:tr h="990600">
                <a:tc>
                  <a:txBody>
                    <a:bodyPr/>
                    <a:lstStyle/>
                    <a:p>
                      <a:pPr marL="0" marR="0" algn="ctr">
                        <a:spcBef>
                          <a:spcPts val="0"/>
                        </a:spcBef>
                        <a:spcAft>
                          <a:spcPts val="0"/>
                        </a:spcAft>
                      </a:pPr>
                      <a:r>
                        <a:rPr lang="en-US" sz="2000" b="0" dirty="0" smtClean="0">
                          <a:solidFill>
                            <a:srgbClr val="000000"/>
                          </a:solidFill>
                          <a:latin typeface="Tahoma" pitchFamily="34" charset="0"/>
                          <a:ea typeface="Tahoma" pitchFamily="34" charset="0"/>
                          <a:cs typeface="Tahoma" pitchFamily="34" charset="0"/>
                        </a:rPr>
                        <a:t>Term </a:t>
                      </a:r>
                    </a:p>
                    <a:p>
                      <a:pPr marL="0" marR="0" algn="ctr">
                        <a:spcBef>
                          <a:spcPts val="0"/>
                        </a:spcBef>
                        <a:spcAft>
                          <a:spcPts val="0"/>
                        </a:spcAft>
                      </a:pPr>
                      <a:r>
                        <a:rPr lang="en-US" sz="2000" b="0" dirty="0" smtClean="0">
                          <a:solidFill>
                            <a:srgbClr val="000000"/>
                          </a:solidFill>
                          <a:latin typeface="Tahoma" pitchFamily="34" charset="0"/>
                          <a:ea typeface="Tahoma" pitchFamily="34" charset="0"/>
                          <a:cs typeface="Tahoma" pitchFamily="34" charset="0"/>
                        </a:rPr>
                        <a:t>Of</a:t>
                      </a:r>
                    </a:p>
                    <a:p>
                      <a:pPr marL="0" marR="0" algn="ctr">
                        <a:spcBef>
                          <a:spcPts val="0"/>
                        </a:spcBef>
                        <a:spcAft>
                          <a:spcPts val="0"/>
                        </a:spcAft>
                      </a:pPr>
                      <a:r>
                        <a:rPr lang="en-US" sz="2000" b="0" dirty="0" smtClean="0">
                          <a:solidFill>
                            <a:srgbClr val="000000"/>
                          </a:solidFill>
                          <a:latin typeface="Tahoma" pitchFamily="34" charset="0"/>
                          <a:ea typeface="Tahoma" pitchFamily="34" charset="0"/>
                          <a:cs typeface="Tahoma" pitchFamily="34" charset="0"/>
                        </a:rPr>
                        <a:t> Policy</a:t>
                      </a:r>
                      <a:endParaRPr lang="en-US" sz="2000" b="0" dirty="0">
                        <a:solidFill>
                          <a:srgbClr val="000000"/>
                        </a:solidFill>
                        <a:latin typeface="Tahoma" pitchFamily="34" charset="0"/>
                        <a:ea typeface="Tahoma" pitchFamily="34" charset="0"/>
                        <a:cs typeface="Tahoma" pitchFamily="34" charset="0"/>
                      </a:endParaRPr>
                    </a:p>
                  </a:txBody>
                  <a:tcPr marL="68580" marR="68580" marT="0" marB="0" anchor="ctr">
                    <a:lnL w="12700" cap="flat" cmpd="sng" algn="ctr">
                      <a:solidFill>
                        <a:schemeClr val="bg2">
                          <a:lumMod val="50000"/>
                        </a:schemeClr>
                      </a:solidFill>
                      <a:prstDash val="solid"/>
                      <a:round/>
                      <a:headEnd type="none" w="med" len="med"/>
                      <a:tailEnd type="none" w="med" len="med"/>
                    </a:lnL>
                    <a:lnR w="12700" cap="flat" cmpd="sng" algn="ctr">
                      <a:solidFill>
                        <a:schemeClr val="bg2">
                          <a:lumMod val="50000"/>
                        </a:schemeClr>
                      </a:solidFill>
                      <a:prstDash val="solid"/>
                      <a:round/>
                      <a:headEnd type="none" w="med" len="med"/>
                      <a:tailEnd type="none" w="med" len="med"/>
                    </a:lnR>
                    <a:lnT w="12700" cap="flat" cmpd="sng" algn="ctr">
                      <a:solidFill>
                        <a:schemeClr val="bg2">
                          <a:lumMod val="50000"/>
                        </a:schemeClr>
                      </a:solidFill>
                      <a:prstDash val="solid"/>
                      <a:round/>
                      <a:headEnd type="none" w="med" len="med"/>
                      <a:tailEnd type="none" w="med" len="med"/>
                    </a:lnT>
                    <a:lnB w="12700" cap="flat" cmpd="sng" algn="ctr">
                      <a:solidFill>
                        <a:schemeClr val="bg2">
                          <a:lumMod val="50000"/>
                        </a:schemeClr>
                      </a:solidFill>
                      <a:prstDash val="solid"/>
                      <a:round/>
                      <a:headEnd type="none" w="med" len="med"/>
                      <a:tailEnd type="none" w="med" len="med"/>
                    </a:lnB>
                    <a:lnTlToBr w="12700" cmpd="sng">
                      <a:noFill/>
                      <a:prstDash val="solid"/>
                    </a:lnTlToBr>
                    <a:lnBlToTr w="12700" cmpd="sng">
                      <a:noFill/>
                      <a:prstDash val="solid"/>
                    </a:lnBlToTr>
                    <a:gradFill>
                      <a:gsLst>
                        <a:gs pos="0">
                          <a:srgbClr val="FBEAC7"/>
                        </a:gs>
                        <a:gs pos="17999">
                          <a:srgbClr val="FEE7F2"/>
                        </a:gs>
                        <a:gs pos="36000">
                          <a:srgbClr val="FAC77D"/>
                        </a:gs>
                        <a:gs pos="61000">
                          <a:srgbClr val="FBA97D"/>
                        </a:gs>
                        <a:gs pos="82001">
                          <a:srgbClr val="FBD49C"/>
                        </a:gs>
                        <a:gs pos="100000">
                          <a:srgbClr val="FEE7F2"/>
                        </a:gs>
                      </a:gsLst>
                      <a:lin ang="5400000" scaled="0"/>
                    </a:gradFill>
                  </a:tcPr>
                </a:tc>
                <a:tc>
                  <a:txBody>
                    <a:bodyPr/>
                    <a:lstStyle/>
                    <a:p>
                      <a:pPr marL="0" marR="0" algn="ctr">
                        <a:spcBef>
                          <a:spcPts val="0"/>
                        </a:spcBef>
                        <a:spcAft>
                          <a:spcPts val="0"/>
                        </a:spcAft>
                      </a:pPr>
                      <a:r>
                        <a:rPr lang="en-US" sz="2000" b="0" dirty="0" smtClean="0">
                          <a:solidFill>
                            <a:srgbClr val="000000"/>
                          </a:solidFill>
                          <a:latin typeface="Tahoma" pitchFamily="34" charset="0"/>
                          <a:ea typeface="Tahoma" pitchFamily="34" charset="0"/>
                          <a:cs typeface="Tahoma" pitchFamily="34" charset="0"/>
                        </a:rPr>
                        <a:t> First</a:t>
                      </a:r>
                    </a:p>
                    <a:p>
                      <a:pPr marL="0" marR="0" algn="ctr">
                        <a:spcBef>
                          <a:spcPts val="0"/>
                        </a:spcBef>
                        <a:spcAft>
                          <a:spcPts val="0"/>
                        </a:spcAft>
                      </a:pPr>
                      <a:r>
                        <a:rPr lang="en-US" sz="2000" b="0" dirty="0" smtClean="0">
                          <a:solidFill>
                            <a:srgbClr val="000000"/>
                          </a:solidFill>
                          <a:latin typeface="Tahoma" pitchFamily="34" charset="0"/>
                          <a:ea typeface="Tahoma" pitchFamily="34" charset="0"/>
                          <a:cs typeface="Tahoma" pitchFamily="34" charset="0"/>
                        </a:rPr>
                        <a:t> Five </a:t>
                      </a:r>
                    </a:p>
                    <a:p>
                      <a:pPr marL="0" marR="0" algn="ctr">
                        <a:spcBef>
                          <a:spcPts val="0"/>
                        </a:spcBef>
                        <a:spcAft>
                          <a:spcPts val="0"/>
                        </a:spcAft>
                      </a:pPr>
                      <a:r>
                        <a:rPr lang="en-US" sz="2000" b="0" dirty="0" smtClean="0">
                          <a:solidFill>
                            <a:srgbClr val="000000"/>
                          </a:solidFill>
                          <a:latin typeface="Tahoma" pitchFamily="34" charset="0"/>
                          <a:ea typeface="Tahoma" pitchFamily="34" charset="0"/>
                          <a:cs typeface="Tahoma" pitchFamily="34" charset="0"/>
                        </a:rPr>
                        <a:t> Years</a:t>
                      </a:r>
                      <a:endParaRPr lang="en-US" sz="2000" b="0" dirty="0">
                        <a:solidFill>
                          <a:srgbClr val="000000"/>
                        </a:solidFill>
                        <a:latin typeface="Tahoma" pitchFamily="34" charset="0"/>
                        <a:ea typeface="Tahoma" pitchFamily="34" charset="0"/>
                        <a:cs typeface="Tahoma" pitchFamily="34" charset="0"/>
                      </a:endParaRPr>
                    </a:p>
                  </a:txBody>
                  <a:tcPr marL="68580" marR="68580" marT="0" marB="0" anchor="ctr">
                    <a:lnL w="12700" cap="flat" cmpd="sng" algn="ctr">
                      <a:solidFill>
                        <a:schemeClr val="bg2">
                          <a:lumMod val="50000"/>
                        </a:schemeClr>
                      </a:solidFill>
                      <a:prstDash val="solid"/>
                      <a:round/>
                      <a:headEnd type="none" w="med" len="med"/>
                      <a:tailEnd type="none" w="med" len="med"/>
                    </a:lnL>
                    <a:lnR w="12700" cap="flat" cmpd="sng" algn="ctr">
                      <a:solidFill>
                        <a:schemeClr val="bg2">
                          <a:lumMod val="50000"/>
                        </a:schemeClr>
                      </a:solidFill>
                      <a:prstDash val="solid"/>
                      <a:round/>
                      <a:headEnd type="none" w="med" len="med"/>
                      <a:tailEnd type="none" w="med" len="med"/>
                    </a:lnR>
                    <a:lnT w="12700" cap="flat" cmpd="sng" algn="ctr">
                      <a:solidFill>
                        <a:schemeClr val="bg2">
                          <a:lumMod val="50000"/>
                        </a:schemeClr>
                      </a:solidFill>
                      <a:prstDash val="solid"/>
                      <a:round/>
                      <a:headEnd type="none" w="med" len="med"/>
                      <a:tailEnd type="none" w="med" len="med"/>
                    </a:lnT>
                    <a:lnB w="12700" cap="flat" cmpd="sng" algn="ctr">
                      <a:solidFill>
                        <a:schemeClr val="bg2">
                          <a:lumMod val="50000"/>
                        </a:schemeClr>
                      </a:solidFill>
                      <a:prstDash val="solid"/>
                      <a:round/>
                      <a:headEnd type="none" w="med" len="med"/>
                      <a:tailEnd type="none" w="med" len="med"/>
                    </a:lnB>
                    <a:lnTlToBr w="12700" cmpd="sng">
                      <a:noFill/>
                      <a:prstDash val="solid"/>
                    </a:lnTlToBr>
                    <a:lnBlToTr w="12700" cmpd="sng">
                      <a:noFill/>
                      <a:prstDash val="solid"/>
                    </a:lnBlToTr>
                    <a:gradFill>
                      <a:gsLst>
                        <a:gs pos="0">
                          <a:srgbClr val="FBEAC7"/>
                        </a:gs>
                        <a:gs pos="17999">
                          <a:srgbClr val="FEE7F2"/>
                        </a:gs>
                        <a:gs pos="36000">
                          <a:srgbClr val="FAC77D"/>
                        </a:gs>
                        <a:gs pos="61000">
                          <a:srgbClr val="FBA97D"/>
                        </a:gs>
                        <a:gs pos="82001">
                          <a:srgbClr val="FBD49C"/>
                        </a:gs>
                        <a:gs pos="100000">
                          <a:srgbClr val="FEE7F2"/>
                        </a:gs>
                      </a:gsLst>
                      <a:lin ang="5400000" scaled="0"/>
                    </a:gradFill>
                  </a:tcPr>
                </a:tc>
                <a:tc>
                  <a:txBody>
                    <a:bodyPr/>
                    <a:lstStyle/>
                    <a:p>
                      <a:pPr marL="0" marR="0" algn="ctr">
                        <a:spcBef>
                          <a:spcPts val="0"/>
                        </a:spcBef>
                        <a:spcAft>
                          <a:spcPts val="0"/>
                        </a:spcAft>
                      </a:pPr>
                      <a:r>
                        <a:rPr lang="en-US" sz="2000" b="0" dirty="0" smtClean="0">
                          <a:solidFill>
                            <a:srgbClr val="000000"/>
                          </a:solidFill>
                          <a:latin typeface="Tahoma" pitchFamily="34" charset="0"/>
                          <a:ea typeface="Tahoma" pitchFamily="34" charset="0"/>
                          <a:cs typeface="Tahoma" pitchFamily="34" charset="0"/>
                        </a:rPr>
                        <a:t>From </a:t>
                      </a:r>
                    </a:p>
                    <a:p>
                      <a:pPr marL="0" marR="0" algn="ctr">
                        <a:spcBef>
                          <a:spcPts val="0"/>
                        </a:spcBef>
                        <a:spcAft>
                          <a:spcPts val="0"/>
                        </a:spcAft>
                      </a:pPr>
                      <a:r>
                        <a:rPr lang="en-US" sz="2000" b="0" dirty="0" smtClean="0">
                          <a:solidFill>
                            <a:srgbClr val="000000"/>
                          </a:solidFill>
                          <a:latin typeface="Tahoma" pitchFamily="34" charset="0"/>
                          <a:ea typeface="Tahoma" pitchFamily="34" charset="0"/>
                          <a:cs typeface="Tahoma" pitchFamily="34" charset="0"/>
                        </a:rPr>
                        <a:t>6</a:t>
                      </a:r>
                      <a:r>
                        <a:rPr lang="en-US" sz="2000" b="0" baseline="30000" dirty="0" smtClean="0">
                          <a:solidFill>
                            <a:srgbClr val="000000"/>
                          </a:solidFill>
                          <a:latin typeface="Tahoma" pitchFamily="34" charset="0"/>
                          <a:ea typeface="Tahoma" pitchFamily="34" charset="0"/>
                          <a:cs typeface="Tahoma" pitchFamily="34" charset="0"/>
                        </a:rPr>
                        <a:t>th</a:t>
                      </a:r>
                      <a:r>
                        <a:rPr lang="en-US" sz="2000" b="0" dirty="0" smtClean="0">
                          <a:solidFill>
                            <a:srgbClr val="000000"/>
                          </a:solidFill>
                          <a:latin typeface="Tahoma" pitchFamily="34" charset="0"/>
                          <a:ea typeface="Tahoma" pitchFamily="34" charset="0"/>
                          <a:cs typeface="Tahoma" pitchFamily="34" charset="0"/>
                        </a:rPr>
                        <a:t> To </a:t>
                      </a:r>
                    </a:p>
                    <a:p>
                      <a:pPr marL="0" marR="0" algn="ctr">
                        <a:spcBef>
                          <a:spcPts val="0"/>
                        </a:spcBef>
                        <a:spcAft>
                          <a:spcPts val="0"/>
                        </a:spcAft>
                      </a:pPr>
                      <a:r>
                        <a:rPr lang="en-US" sz="2000" b="0" dirty="0" smtClean="0">
                          <a:solidFill>
                            <a:srgbClr val="000000"/>
                          </a:solidFill>
                          <a:latin typeface="Tahoma" pitchFamily="34" charset="0"/>
                          <a:ea typeface="Tahoma" pitchFamily="34" charset="0"/>
                          <a:cs typeface="Tahoma" pitchFamily="34" charset="0"/>
                        </a:rPr>
                        <a:t>16</a:t>
                      </a:r>
                      <a:r>
                        <a:rPr lang="en-US" sz="2000" b="0" baseline="30000" dirty="0" smtClean="0">
                          <a:solidFill>
                            <a:srgbClr val="000000"/>
                          </a:solidFill>
                          <a:latin typeface="Tahoma" pitchFamily="34" charset="0"/>
                          <a:ea typeface="Tahoma" pitchFamily="34" charset="0"/>
                          <a:cs typeface="Tahoma" pitchFamily="34" charset="0"/>
                        </a:rPr>
                        <a:t>th</a:t>
                      </a:r>
                      <a:r>
                        <a:rPr lang="en-US" sz="2000" b="0" dirty="0" smtClean="0">
                          <a:solidFill>
                            <a:srgbClr val="000000"/>
                          </a:solidFill>
                          <a:latin typeface="Tahoma" pitchFamily="34" charset="0"/>
                          <a:ea typeface="Tahoma" pitchFamily="34" charset="0"/>
                          <a:cs typeface="Tahoma" pitchFamily="34" charset="0"/>
                        </a:rPr>
                        <a:t> Year</a:t>
                      </a:r>
                      <a:endParaRPr lang="en-US" sz="2000" b="0" dirty="0">
                        <a:solidFill>
                          <a:srgbClr val="000000"/>
                        </a:solidFill>
                        <a:latin typeface="Tahoma" pitchFamily="34" charset="0"/>
                        <a:ea typeface="Tahoma" pitchFamily="34" charset="0"/>
                        <a:cs typeface="Tahoma" pitchFamily="34" charset="0"/>
                      </a:endParaRPr>
                    </a:p>
                  </a:txBody>
                  <a:tcPr marL="68580" marR="68580" marT="0" marB="0" anchor="ctr">
                    <a:lnL w="12700" cap="flat" cmpd="sng" algn="ctr">
                      <a:solidFill>
                        <a:schemeClr val="bg2">
                          <a:lumMod val="50000"/>
                        </a:schemeClr>
                      </a:solidFill>
                      <a:prstDash val="solid"/>
                      <a:round/>
                      <a:headEnd type="none" w="med" len="med"/>
                      <a:tailEnd type="none" w="med" len="med"/>
                    </a:lnL>
                    <a:lnR w="12700" cap="flat" cmpd="sng" algn="ctr">
                      <a:solidFill>
                        <a:schemeClr val="bg2">
                          <a:lumMod val="50000"/>
                        </a:schemeClr>
                      </a:solidFill>
                      <a:prstDash val="solid"/>
                      <a:round/>
                      <a:headEnd type="none" w="med" len="med"/>
                      <a:tailEnd type="none" w="med" len="med"/>
                    </a:lnR>
                    <a:lnT w="12700" cap="flat" cmpd="sng" algn="ctr">
                      <a:solidFill>
                        <a:schemeClr val="bg2">
                          <a:lumMod val="50000"/>
                        </a:schemeClr>
                      </a:solidFill>
                      <a:prstDash val="solid"/>
                      <a:round/>
                      <a:headEnd type="none" w="med" len="med"/>
                      <a:tailEnd type="none" w="med" len="med"/>
                    </a:lnT>
                    <a:lnB w="12700" cap="flat" cmpd="sng" algn="ctr">
                      <a:solidFill>
                        <a:schemeClr val="bg2">
                          <a:lumMod val="50000"/>
                        </a:schemeClr>
                      </a:solidFill>
                      <a:prstDash val="solid"/>
                      <a:round/>
                      <a:headEnd type="none" w="med" len="med"/>
                      <a:tailEnd type="none" w="med" len="med"/>
                    </a:lnB>
                    <a:lnTlToBr w="12700" cmpd="sng">
                      <a:noFill/>
                      <a:prstDash val="solid"/>
                    </a:lnTlToBr>
                    <a:lnBlToTr w="12700" cmpd="sng">
                      <a:noFill/>
                      <a:prstDash val="solid"/>
                    </a:lnBlToTr>
                    <a:gradFill>
                      <a:gsLst>
                        <a:gs pos="0">
                          <a:srgbClr val="FBEAC7"/>
                        </a:gs>
                        <a:gs pos="17999">
                          <a:srgbClr val="FEE7F2"/>
                        </a:gs>
                        <a:gs pos="36000">
                          <a:srgbClr val="FAC77D"/>
                        </a:gs>
                        <a:gs pos="61000">
                          <a:srgbClr val="FBA97D"/>
                        </a:gs>
                        <a:gs pos="82001">
                          <a:srgbClr val="FBD49C"/>
                        </a:gs>
                        <a:gs pos="100000">
                          <a:srgbClr val="FEE7F2"/>
                        </a:gs>
                      </a:gsLst>
                      <a:lin ang="5400000" scaled="0"/>
                    </a:gradFill>
                  </a:tcPr>
                </a:tc>
                <a:tc>
                  <a:txBody>
                    <a:bodyPr/>
                    <a:lstStyle/>
                    <a:p>
                      <a:pPr marL="0" marR="0" algn="ctr">
                        <a:spcBef>
                          <a:spcPts val="0"/>
                        </a:spcBef>
                        <a:spcAft>
                          <a:spcPts val="0"/>
                        </a:spcAft>
                      </a:pPr>
                      <a:r>
                        <a:rPr lang="en-US" sz="2000" b="0" dirty="0" smtClean="0">
                          <a:solidFill>
                            <a:srgbClr val="000000"/>
                          </a:solidFill>
                          <a:latin typeface="Tahoma" pitchFamily="34" charset="0"/>
                          <a:ea typeface="Tahoma" pitchFamily="34" charset="0"/>
                          <a:cs typeface="Tahoma" pitchFamily="34" charset="0"/>
                        </a:rPr>
                        <a:t>From </a:t>
                      </a:r>
                    </a:p>
                    <a:p>
                      <a:pPr marL="0" marR="0" algn="ctr">
                        <a:spcBef>
                          <a:spcPts val="0"/>
                        </a:spcBef>
                        <a:spcAft>
                          <a:spcPts val="0"/>
                        </a:spcAft>
                      </a:pPr>
                      <a:r>
                        <a:rPr lang="en-US" sz="2000" b="0" dirty="0" smtClean="0">
                          <a:solidFill>
                            <a:srgbClr val="000000"/>
                          </a:solidFill>
                          <a:latin typeface="Tahoma" pitchFamily="34" charset="0"/>
                          <a:ea typeface="Tahoma" pitchFamily="34" charset="0"/>
                          <a:cs typeface="Tahoma" pitchFamily="34" charset="0"/>
                        </a:rPr>
                        <a:t>17</a:t>
                      </a:r>
                      <a:r>
                        <a:rPr lang="en-US" sz="2000" b="0" baseline="30000" dirty="0" smtClean="0">
                          <a:solidFill>
                            <a:srgbClr val="000000"/>
                          </a:solidFill>
                          <a:latin typeface="Tahoma" pitchFamily="34" charset="0"/>
                          <a:ea typeface="Tahoma" pitchFamily="34" charset="0"/>
                          <a:cs typeface="Tahoma" pitchFamily="34" charset="0"/>
                        </a:rPr>
                        <a:t>th</a:t>
                      </a:r>
                      <a:r>
                        <a:rPr lang="en-US" sz="2000" b="0" dirty="0" smtClean="0">
                          <a:solidFill>
                            <a:srgbClr val="000000"/>
                          </a:solidFill>
                          <a:latin typeface="Tahoma" pitchFamily="34" charset="0"/>
                          <a:ea typeface="Tahoma" pitchFamily="34" charset="0"/>
                          <a:cs typeface="Tahoma" pitchFamily="34" charset="0"/>
                        </a:rPr>
                        <a:t> Year Onward</a:t>
                      </a:r>
                      <a:endParaRPr lang="en-US" sz="2000" b="0" dirty="0">
                        <a:solidFill>
                          <a:srgbClr val="000000"/>
                        </a:solidFill>
                        <a:latin typeface="Tahoma" pitchFamily="34" charset="0"/>
                        <a:ea typeface="Tahoma" pitchFamily="34" charset="0"/>
                        <a:cs typeface="Tahoma" pitchFamily="34" charset="0"/>
                      </a:endParaRPr>
                    </a:p>
                  </a:txBody>
                  <a:tcPr marL="68580" marR="68580" marT="0" marB="0" anchor="ctr">
                    <a:lnL w="12700" cap="flat" cmpd="sng" algn="ctr">
                      <a:solidFill>
                        <a:schemeClr val="bg2">
                          <a:lumMod val="50000"/>
                        </a:schemeClr>
                      </a:solidFill>
                      <a:prstDash val="solid"/>
                      <a:round/>
                      <a:headEnd type="none" w="med" len="med"/>
                      <a:tailEnd type="none" w="med" len="med"/>
                    </a:lnL>
                    <a:lnR w="12700" cap="flat" cmpd="sng" algn="ctr">
                      <a:solidFill>
                        <a:schemeClr val="bg2">
                          <a:lumMod val="50000"/>
                        </a:schemeClr>
                      </a:solidFill>
                      <a:prstDash val="solid"/>
                      <a:round/>
                      <a:headEnd type="none" w="med" len="med"/>
                      <a:tailEnd type="none" w="med" len="med"/>
                    </a:lnR>
                    <a:lnT w="12700" cap="flat" cmpd="sng" algn="ctr">
                      <a:solidFill>
                        <a:schemeClr val="bg2">
                          <a:lumMod val="50000"/>
                        </a:schemeClr>
                      </a:solidFill>
                      <a:prstDash val="solid"/>
                      <a:round/>
                      <a:headEnd type="none" w="med" len="med"/>
                      <a:tailEnd type="none" w="med" len="med"/>
                    </a:lnT>
                    <a:lnB w="12700" cap="flat" cmpd="sng" algn="ctr">
                      <a:solidFill>
                        <a:schemeClr val="bg2">
                          <a:lumMod val="50000"/>
                        </a:schemeClr>
                      </a:solidFill>
                      <a:prstDash val="solid"/>
                      <a:round/>
                      <a:headEnd type="none" w="med" len="med"/>
                      <a:tailEnd type="none" w="med" len="med"/>
                    </a:lnB>
                    <a:lnTlToBr w="12700" cmpd="sng">
                      <a:noFill/>
                      <a:prstDash val="solid"/>
                    </a:lnTlToBr>
                    <a:lnBlToTr w="12700" cmpd="sng">
                      <a:noFill/>
                      <a:prstDash val="solid"/>
                    </a:lnBlToTr>
                    <a:gradFill>
                      <a:gsLst>
                        <a:gs pos="0">
                          <a:srgbClr val="FBEAC7"/>
                        </a:gs>
                        <a:gs pos="17999">
                          <a:srgbClr val="FEE7F2"/>
                        </a:gs>
                        <a:gs pos="36000">
                          <a:srgbClr val="FAC77D"/>
                        </a:gs>
                        <a:gs pos="61000">
                          <a:srgbClr val="FBA97D"/>
                        </a:gs>
                        <a:gs pos="82001">
                          <a:srgbClr val="FBD49C"/>
                        </a:gs>
                        <a:gs pos="100000">
                          <a:srgbClr val="FEE7F2"/>
                        </a:gs>
                      </a:gsLst>
                      <a:lin ang="5400000" scaled="0"/>
                    </a:gradFill>
                  </a:tcPr>
                </a:tc>
              </a:tr>
              <a:tr h="491857">
                <a:tc>
                  <a:txBody>
                    <a:bodyPr/>
                    <a:lstStyle/>
                    <a:p>
                      <a:pPr marL="0" marR="0" algn="ctr">
                        <a:spcBef>
                          <a:spcPts val="0"/>
                        </a:spcBef>
                        <a:spcAft>
                          <a:spcPts val="0"/>
                        </a:spcAft>
                      </a:pPr>
                      <a:r>
                        <a:rPr lang="en-US" sz="2000" dirty="0">
                          <a:solidFill>
                            <a:srgbClr val="000000"/>
                          </a:solidFill>
                          <a:latin typeface="Tahoma" pitchFamily="34" charset="0"/>
                          <a:ea typeface="Tahoma" pitchFamily="34" charset="0"/>
                          <a:cs typeface="Tahoma" pitchFamily="34" charset="0"/>
                        </a:rPr>
                        <a:t>20 Year &amp; Over</a:t>
                      </a:r>
                    </a:p>
                  </a:txBody>
                  <a:tcPr marL="68580" marR="68580" marT="0" marB="0" anchor="ctr">
                    <a:lnL w="12700" cap="flat" cmpd="sng" algn="ctr">
                      <a:solidFill>
                        <a:schemeClr val="bg2">
                          <a:lumMod val="50000"/>
                        </a:schemeClr>
                      </a:solidFill>
                      <a:prstDash val="solid"/>
                      <a:round/>
                      <a:headEnd type="none" w="med" len="med"/>
                      <a:tailEnd type="none" w="med" len="med"/>
                    </a:lnL>
                    <a:lnR w="12700" cap="flat" cmpd="sng" algn="ctr">
                      <a:solidFill>
                        <a:schemeClr val="bg2">
                          <a:lumMod val="50000"/>
                        </a:schemeClr>
                      </a:solidFill>
                      <a:prstDash val="solid"/>
                      <a:round/>
                      <a:headEnd type="none" w="med" len="med"/>
                      <a:tailEnd type="none" w="med" len="med"/>
                    </a:lnR>
                    <a:lnT w="12700" cap="flat" cmpd="sng" algn="ctr">
                      <a:solidFill>
                        <a:schemeClr val="bg2">
                          <a:lumMod val="50000"/>
                        </a:schemeClr>
                      </a:solidFill>
                      <a:prstDash val="solid"/>
                      <a:round/>
                      <a:headEnd type="none" w="med" len="med"/>
                      <a:tailEnd type="none" w="med" len="med"/>
                    </a:lnT>
                    <a:lnB w="12700" cap="flat" cmpd="sng" algn="ctr">
                      <a:solidFill>
                        <a:schemeClr val="bg2">
                          <a:lumMod val="50000"/>
                        </a:schemeClr>
                      </a:solidFill>
                      <a:prstDash val="solid"/>
                      <a:round/>
                      <a:headEnd type="none" w="med" len="med"/>
                      <a:tailEnd type="none" w="med" len="med"/>
                    </a:lnB>
                    <a:lnTlToBr w="12700" cmpd="sng">
                      <a:noFill/>
                      <a:prstDash val="solid"/>
                    </a:lnTlToBr>
                    <a:lnBlToTr w="12700" cmpd="sng">
                      <a:noFill/>
                      <a:prstDash val="solid"/>
                    </a:lnBlToTr>
                    <a:gradFill>
                      <a:gsLst>
                        <a:gs pos="0">
                          <a:srgbClr val="FBEAC7"/>
                        </a:gs>
                        <a:gs pos="17999">
                          <a:srgbClr val="FEE7F2"/>
                        </a:gs>
                        <a:gs pos="36000">
                          <a:srgbClr val="FAC77D"/>
                        </a:gs>
                        <a:gs pos="61000">
                          <a:srgbClr val="FBA97D"/>
                        </a:gs>
                        <a:gs pos="82001">
                          <a:srgbClr val="FBD49C"/>
                        </a:gs>
                        <a:gs pos="100000">
                          <a:srgbClr val="FEE7F2"/>
                        </a:gs>
                      </a:gsLst>
                      <a:lin ang="5400000" scaled="0"/>
                    </a:gradFill>
                  </a:tcPr>
                </a:tc>
                <a:tc>
                  <a:txBody>
                    <a:bodyPr/>
                    <a:lstStyle/>
                    <a:p>
                      <a:pPr marL="0" marR="0" algn="ctr">
                        <a:spcBef>
                          <a:spcPts val="0"/>
                        </a:spcBef>
                        <a:spcAft>
                          <a:spcPts val="0"/>
                        </a:spcAft>
                      </a:pPr>
                      <a:r>
                        <a:rPr lang="en-US" sz="2000" dirty="0" smtClean="0">
                          <a:solidFill>
                            <a:srgbClr val="000000"/>
                          </a:solidFill>
                          <a:latin typeface="Tahoma" pitchFamily="34" charset="0"/>
                          <a:ea typeface="Tahoma" pitchFamily="34" charset="0"/>
                          <a:cs typeface="Tahoma" pitchFamily="34" charset="0"/>
                        </a:rPr>
                        <a:t>Rs.50</a:t>
                      </a:r>
                      <a:endParaRPr lang="en-US" sz="2000" dirty="0">
                        <a:solidFill>
                          <a:srgbClr val="000000"/>
                        </a:solidFill>
                        <a:latin typeface="Tahoma" pitchFamily="34" charset="0"/>
                        <a:ea typeface="Tahoma" pitchFamily="34" charset="0"/>
                        <a:cs typeface="Tahoma" pitchFamily="34" charset="0"/>
                      </a:endParaRPr>
                    </a:p>
                  </a:txBody>
                  <a:tcPr marL="68580" marR="68580" marT="0" marB="0" anchor="ctr">
                    <a:lnL w="12700" cap="flat" cmpd="sng" algn="ctr">
                      <a:solidFill>
                        <a:schemeClr val="bg2">
                          <a:lumMod val="50000"/>
                        </a:schemeClr>
                      </a:solidFill>
                      <a:prstDash val="solid"/>
                      <a:round/>
                      <a:headEnd type="none" w="med" len="med"/>
                      <a:tailEnd type="none" w="med" len="med"/>
                    </a:lnL>
                    <a:lnR w="12700" cap="flat" cmpd="sng" algn="ctr">
                      <a:solidFill>
                        <a:schemeClr val="bg2">
                          <a:lumMod val="50000"/>
                        </a:schemeClr>
                      </a:solidFill>
                      <a:prstDash val="solid"/>
                      <a:round/>
                      <a:headEnd type="none" w="med" len="med"/>
                      <a:tailEnd type="none" w="med" len="med"/>
                    </a:lnR>
                    <a:lnT w="12700" cap="flat" cmpd="sng" algn="ctr">
                      <a:solidFill>
                        <a:schemeClr val="bg2">
                          <a:lumMod val="50000"/>
                        </a:schemeClr>
                      </a:solidFill>
                      <a:prstDash val="solid"/>
                      <a:round/>
                      <a:headEnd type="none" w="med" len="med"/>
                      <a:tailEnd type="none" w="med" len="med"/>
                    </a:lnT>
                    <a:lnB w="12700" cap="flat" cmpd="sng" algn="ctr">
                      <a:solidFill>
                        <a:schemeClr val="bg2">
                          <a:lumMod val="50000"/>
                        </a:schemeClr>
                      </a:solidFill>
                      <a:prstDash val="solid"/>
                      <a:round/>
                      <a:headEnd type="none" w="med" len="med"/>
                      <a:tailEnd type="none" w="med" len="med"/>
                    </a:lnB>
                    <a:lnTlToBr w="12700" cmpd="sng">
                      <a:noFill/>
                      <a:prstDash val="solid"/>
                    </a:lnTlToBr>
                    <a:lnBlToTr w="12700" cmpd="sng">
                      <a:noFill/>
                      <a:prstDash val="solid"/>
                    </a:lnBlToTr>
                    <a:gradFill>
                      <a:gsLst>
                        <a:gs pos="0">
                          <a:srgbClr val="FBEAC7"/>
                        </a:gs>
                        <a:gs pos="17999">
                          <a:srgbClr val="FEE7F2"/>
                        </a:gs>
                        <a:gs pos="36000">
                          <a:srgbClr val="FAC77D"/>
                        </a:gs>
                        <a:gs pos="61000">
                          <a:srgbClr val="FBA97D"/>
                        </a:gs>
                        <a:gs pos="82001">
                          <a:srgbClr val="FBD49C"/>
                        </a:gs>
                        <a:gs pos="100000">
                          <a:srgbClr val="FEE7F2"/>
                        </a:gs>
                      </a:gsLst>
                      <a:lin ang="5400000" scaled="0"/>
                    </a:gradFill>
                  </a:tcPr>
                </a:tc>
                <a:tc>
                  <a:txBody>
                    <a:bodyPr/>
                    <a:lstStyle/>
                    <a:p>
                      <a:pPr marL="0" marR="0" algn="ctr">
                        <a:spcBef>
                          <a:spcPts val="0"/>
                        </a:spcBef>
                        <a:spcAft>
                          <a:spcPts val="0"/>
                        </a:spcAft>
                      </a:pPr>
                      <a:r>
                        <a:rPr lang="en-US" sz="2000" dirty="0" smtClean="0">
                          <a:solidFill>
                            <a:srgbClr val="000000"/>
                          </a:solidFill>
                          <a:latin typeface="Tahoma" pitchFamily="34" charset="0"/>
                          <a:ea typeface="Tahoma" pitchFamily="34" charset="0"/>
                          <a:cs typeface="Tahoma" pitchFamily="34" charset="0"/>
                        </a:rPr>
                        <a:t>Rs.94</a:t>
                      </a:r>
                      <a:endParaRPr lang="en-US" sz="2000" dirty="0">
                        <a:solidFill>
                          <a:srgbClr val="000000"/>
                        </a:solidFill>
                        <a:latin typeface="Tahoma" pitchFamily="34" charset="0"/>
                        <a:ea typeface="Tahoma" pitchFamily="34" charset="0"/>
                        <a:cs typeface="Tahoma" pitchFamily="34" charset="0"/>
                      </a:endParaRPr>
                    </a:p>
                  </a:txBody>
                  <a:tcPr marL="68580" marR="68580" marT="0" marB="0" anchor="ctr">
                    <a:lnL w="12700" cap="flat" cmpd="sng" algn="ctr">
                      <a:solidFill>
                        <a:schemeClr val="bg2">
                          <a:lumMod val="50000"/>
                        </a:schemeClr>
                      </a:solidFill>
                      <a:prstDash val="solid"/>
                      <a:round/>
                      <a:headEnd type="none" w="med" len="med"/>
                      <a:tailEnd type="none" w="med" len="med"/>
                    </a:lnL>
                    <a:lnR w="12700" cap="flat" cmpd="sng" algn="ctr">
                      <a:solidFill>
                        <a:schemeClr val="bg2">
                          <a:lumMod val="50000"/>
                        </a:schemeClr>
                      </a:solidFill>
                      <a:prstDash val="solid"/>
                      <a:round/>
                      <a:headEnd type="none" w="med" len="med"/>
                      <a:tailEnd type="none" w="med" len="med"/>
                    </a:lnR>
                    <a:lnT w="12700" cap="flat" cmpd="sng" algn="ctr">
                      <a:solidFill>
                        <a:schemeClr val="bg2">
                          <a:lumMod val="50000"/>
                        </a:schemeClr>
                      </a:solidFill>
                      <a:prstDash val="solid"/>
                      <a:round/>
                      <a:headEnd type="none" w="med" len="med"/>
                      <a:tailEnd type="none" w="med" len="med"/>
                    </a:lnT>
                    <a:lnB w="12700" cap="flat" cmpd="sng" algn="ctr">
                      <a:solidFill>
                        <a:schemeClr val="bg2">
                          <a:lumMod val="50000"/>
                        </a:schemeClr>
                      </a:solidFill>
                      <a:prstDash val="solid"/>
                      <a:round/>
                      <a:headEnd type="none" w="med" len="med"/>
                      <a:tailEnd type="none" w="med" len="med"/>
                    </a:lnB>
                    <a:lnTlToBr w="12700" cmpd="sng">
                      <a:noFill/>
                      <a:prstDash val="solid"/>
                    </a:lnTlToBr>
                    <a:lnBlToTr w="12700" cmpd="sng">
                      <a:noFill/>
                      <a:prstDash val="solid"/>
                    </a:lnBlToTr>
                    <a:gradFill>
                      <a:gsLst>
                        <a:gs pos="0">
                          <a:srgbClr val="FBEAC7"/>
                        </a:gs>
                        <a:gs pos="17999">
                          <a:srgbClr val="FEE7F2"/>
                        </a:gs>
                        <a:gs pos="36000">
                          <a:srgbClr val="FAC77D"/>
                        </a:gs>
                        <a:gs pos="61000">
                          <a:srgbClr val="FBA97D"/>
                        </a:gs>
                        <a:gs pos="82001">
                          <a:srgbClr val="FBD49C"/>
                        </a:gs>
                        <a:gs pos="100000">
                          <a:srgbClr val="FEE7F2"/>
                        </a:gs>
                      </a:gsLst>
                      <a:lin ang="5400000" scaled="0"/>
                    </a:gradFill>
                  </a:tcPr>
                </a:tc>
                <a:tc>
                  <a:txBody>
                    <a:bodyPr/>
                    <a:lstStyle/>
                    <a:p>
                      <a:pPr marL="0" marR="0" algn="ctr">
                        <a:spcBef>
                          <a:spcPts val="0"/>
                        </a:spcBef>
                        <a:spcAft>
                          <a:spcPts val="0"/>
                        </a:spcAft>
                      </a:pPr>
                      <a:r>
                        <a:rPr lang="en-US" sz="2000" dirty="0" smtClean="0">
                          <a:solidFill>
                            <a:srgbClr val="000000"/>
                          </a:solidFill>
                          <a:latin typeface="Tahoma" pitchFamily="34" charset="0"/>
                          <a:ea typeface="Tahoma" pitchFamily="34" charset="0"/>
                          <a:cs typeface="Tahoma" pitchFamily="34" charset="0"/>
                        </a:rPr>
                        <a:t>Rs.130</a:t>
                      </a:r>
                      <a:endParaRPr lang="en-US" sz="2000" dirty="0">
                        <a:solidFill>
                          <a:srgbClr val="000000"/>
                        </a:solidFill>
                        <a:latin typeface="Tahoma" pitchFamily="34" charset="0"/>
                        <a:ea typeface="Tahoma" pitchFamily="34" charset="0"/>
                        <a:cs typeface="Tahoma" pitchFamily="34" charset="0"/>
                      </a:endParaRPr>
                    </a:p>
                  </a:txBody>
                  <a:tcPr marL="68580" marR="68580" marT="0" marB="0" anchor="ctr">
                    <a:lnL w="12700" cap="flat" cmpd="sng" algn="ctr">
                      <a:solidFill>
                        <a:schemeClr val="bg2">
                          <a:lumMod val="50000"/>
                        </a:schemeClr>
                      </a:solidFill>
                      <a:prstDash val="solid"/>
                      <a:round/>
                      <a:headEnd type="none" w="med" len="med"/>
                      <a:tailEnd type="none" w="med" len="med"/>
                    </a:lnL>
                    <a:lnR w="12700" cap="flat" cmpd="sng" algn="ctr">
                      <a:solidFill>
                        <a:schemeClr val="bg2">
                          <a:lumMod val="50000"/>
                        </a:schemeClr>
                      </a:solidFill>
                      <a:prstDash val="solid"/>
                      <a:round/>
                      <a:headEnd type="none" w="med" len="med"/>
                      <a:tailEnd type="none" w="med" len="med"/>
                    </a:lnR>
                    <a:lnT w="12700" cap="flat" cmpd="sng" algn="ctr">
                      <a:solidFill>
                        <a:schemeClr val="bg2">
                          <a:lumMod val="50000"/>
                        </a:schemeClr>
                      </a:solidFill>
                      <a:prstDash val="solid"/>
                      <a:round/>
                      <a:headEnd type="none" w="med" len="med"/>
                      <a:tailEnd type="none" w="med" len="med"/>
                    </a:lnT>
                    <a:lnB w="12700" cap="flat" cmpd="sng" algn="ctr">
                      <a:solidFill>
                        <a:schemeClr val="bg2">
                          <a:lumMod val="50000"/>
                        </a:schemeClr>
                      </a:solidFill>
                      <a:prstDash val="solid"/>
                      <a:round/>
                      <a:headEnd type="none" w="med" len="med"/>
                      <a:tailEnd type="none" w="med" len="med"/>
                    </a:lnB>
                    <a:lnTlToBr w="12700" cmpd="sng">
                      <a:noFill/>
                      <a:prstDash val="solid"/>
                    </a:lnTlToBr>
                    <a:lnBlToTr w="12700" cmpd="sng">
                      <a:noFill/>
                      <a:prstDash val="solid"/>
                    </a:lnBlToTr>
                    <a:gradFill>
                      <a:gsLst>
                        <a:gs pos="0">
                          <a:srgbClr val="FBEAC7"/>
                        </a:gs>
                        <a:gs pos="17999">
                          <a:srgbClr val="FEE7F2"/>
                        </a:gs>
                        <a:gs pos="36000">
                          <a:srgbClr val="FAC77D"/>
                        </a:gs>
                        <a:gs pos="61000">
                          <a:srgbClr val="FBA97D"/>
                        </a:gs>
                        <a:gs pos="82001">
                          <a:srgbClr val="FBD49C"/>
                        </a:gs>
                        <a:gs pos="100000">
                          <a:srgbClr val="FEE7F2"/>
                        </a:gs>
                      </a:gsLst>
                      <a:lin ang="5400000" scaled="0"/>
                    </a:gradFill>
                  </a:tcPr>
                </a:tc>
              </a:tr>
              <a:tr h="491857">
                <a:tc>
                  <a:txBody>
                    <a:bodyPr/>
                    <a:lstStyle/>
                    <a:p>
                      <a:pPr marL="0" marR="0" algn="ctr">
                        <a:spcBef>
                          <a:spcPts val="0"/>
                        </a:spcBef>
                        <a:spcAft>
                          <a:spcPts val="0"/>
                        </a:spcAft>
                      </a:pPr>
                      <a:r>
                        <a:rPr lang="en-US" sz="2000" dirty="0">
                          <a:solidFill>
                            <a:srgbClr val="000000"/>
                          </a:solidFill>
                          <a:latin typeface="Tahoma" pitchFamily="34" charset="0"/>
                          <a:ea typeface="Tahoma" pitchFamily="34" charset="0"/>
                          <a:cs typeface="Tahoma" pitchFamily="34" charset="0"/>
                        </a:rPr>
                        <a:t>15</a:t>
                      </a:r>
                      <a:r>
                        <a:rPr lang="en-US" sz="2000" baseline="30000" dirty="0">
                          <a:solidFill>
                            <a:srgbClr val="000000"/>
                          </a:solidFill>
                          <a:latin typeface="Tahoma" pitchFamily="34" charset="0"/>
                          <a:ea typeface="Tahoma" pitchFamily="34" charset="0"/>
                          <a:cs typeface="Tahoma" pitchFamily="34" charset="0"/>
                        </a:rPr>
                        <a:t>th</a:t>
                      </a:r>
                      <a:r>
                        <a:rPr lang="en-US" sz="2000" dirty="0">
                          <a:solidFill>
                            <a:srgbClr val="000000"/>
                          </a:solidFill>
                          <a:latin typeface="Tahoma" pitchFamily="34" charset="0"/>
                          <a:ea typeface="Tahoma" pitchFamily="34" charset="0"/>
                          <a:cs typeface="Tahoma" pitchFamily="34" charset="0"/>
                        </a:rPr>
                        <a:t> to 19</a:t>
                      </a:r>
                      <a:r>
                        <a:rPr lang="en-US" sz="2000" baseline="30000" dirty="0">
                          <a:solidFill>
                            <a:srgbClr val="000000"/>
                          </a:solidFill>
                          <a:latin typeface="Tahoma" pitchFamily="34" charset="0"/>
                          <a:ea typeface="Tahoma" pitchFamily="34" charset="0"/>
                          <a:cs typeface="Tahoma" pitchFamily="34" charset="0"/>
                        </a:rPr>
                        <a:t>th</a:t>
                      </a:r>
                      <a:r>
                        <a:rPr lang="en-US" sz="2000" dirty="0">
                          <a:solidFill>
                            <a:srgbClr val="000000"/>
                          </a:solidFill>
                          <a:latin typeface="Tahoma" pitchFamily="34" charset="0"/>
                          <a:ea typeface="Tahoma" pitchFamily="34" charset="0"/>
                          <a:cs typeface="Tahoma" pitchFamily="34" charset="0"/>
                        </a:rPr>
                        <a:t> Year</a:t>
                      </a:r>
                    </a:p>
                  </a:txBody>
                  <a:tcPr marL="68580" marR="68580" marT="0" marB="0" anchor="ctr">
                    <a:lnL w="12700" cap="flat" cmpd="sng" algn="ctr">
                      <a:solidFill>
                        <a:schemeClr val="bg2">
                          <a:lumMod val="50000"/>
                        </a:schemeClr>
                      </a:solidFill>
                      <a:prstDash val="solid"/>
                      <a:round/>
                      <a:headEnd type="none" w="med" len="med"/>
                      <a:tailEnd type="none" w="med" len="med"/>
                    </a:lnL>
                    <a:lnR w="12700" cap="flat" cmpd="sng" algn="ctr">
                      <a:solidFill>
                        <a:schemeClr val="bg2">
                          <a:lumMod val="50000"/>
                        </a:schemeClr>
                      </a:solidFill>
                      <a:prstDash val="solid"/>
                      <a:round/>
                      <a:headEnd type="none" w="med" len="med"/>
                      <a:tailEnd type="none" w="med" len="med"/>
                    </a:lnR>
                    <a:lnT w="12700" cap="flat" cmpd="sng" algn="ctr">
                      <a:solidFill>
                        <a:schemeClr val="bg2">
                          <a:lumMod val="50000"/>
                        </a:schemeClr>
                      </a:solidFill>
                      <a:prstDash val="solid"/>
                      <a:round/>
                      <a:headEnd type="none" w="med" len="med"/>
                      <a:tailEnd type="none" w="med" len="med"/>
                    </a:lnT>
                    <a:lnB w="12700" cap="flat" cmpd="sng" algn="ctr">
                      <a:solidFill>
                        <a:schemeClr val="bg2">
                          <a:lumMod val="50000"/>
                        </a:schemeClr>
                      </a:solidFill>
                      <a:prstDash val="solid"/>
                      <a:round/>
                      <a:headEnd type="none" w="med" len="med"/>
                      <a:tailEnd type="none" w="med" len="med"/>
                    </a:lnB>
                    <a:lnTlToBr w="12700" cmpd="sng">
                      <a:noFill/>
                      <a:prstDash val="solid"/>
                    </a:lnTlToBr>
                    <a:lnBlToTr w="12700" cmpd="sng">
                      <a:noFill/>
                      <a:prstDash val="solid"/>
                    </a:lnBlToTr>
                    <a:gradFill>
                      <a:gsLst>
                        <a:gs pos="0">
                          <a:srgbClr val="FBEAC7"/>
                        </a:gs>
                        <a:gs pos="17999">
                          <a:srgbClr val="FEE7F2"/>
                        </a:gs>
                        <a:gs pos="36000">
                          <a:srgbClr val="FAC77D"/>
                        </a:gs>
                        <a:gs pos="61000">
                          <a:srgbClr val="FBA97D"/>
                        </a:gs>
                        <a:gs pos="82001">
                          <a:srgbClr val="FBD49C"/>
                        </a:gs>
                        <a:gs pos="100000">
                          <a:srgbClr val="FEE7F2"/>
                        </a:gs>
                      </a:gsLst>
                      <a:lin ang="5400000" scaled="0"/>
                    </a:gradFill>
                  </a:tcPr>
                </a:tc>
                <a:tc>
                  <a:txBody>
                    <a:bodyPr/>
                    <a:lstStyle/>
                    <a:p>
                      <a:pPr marL="0" marR="0" algn="ctr">
                        <a:spcBef>
                          <a:spcPts val="0"/>
                        </a:spcBef>
                        <a:spcAft>
                          <a:spcPts val="0"/>
                        </a:spcAft>
                      </a:pPr>
                      <a:r>
                        <a:rPr lang="en-US" sz="2000" dirty="0">
                          <a:solidFill>
                            <a:srgbClr val="000000"/>
                          </a:solidFill>
                          <a:latin typeface="Tahoma" pitchFamily="34" charset="0"/>
                          <a:ea typeface="Tahoma" pitchFamily="34" charset="0"/>
                          <a:cs typeface="Tahoma" pitchFamily="34" charset="0"/>
                        </a:rPr>
                        <a:t>Rs.25</a:t>
                      </a:r>
                    </a:p>
                  </a:txBody>
                  <a:tcPr marL="68580" marR="68580" marT="0" marB="0" anchor="ctr">
                    <a:lnL w="12700" cap="flat" cmpd="sng" algn="ctr">
                      <a:solidFill>
                        <a:schemeClr val="bg2">
                          <a:lumMod val="50000"/>
                        </a:schemeClr>
                      </a:solidFill>
                      <a:prstDash val="solid"/>
                      <a:round/>
                      <a:headEnd type="none" w="med" len="med"/>
                      <a:tailEnd type="none" w="med" len="med"/>
                    </a:lnL>
                    <a:lnR w="12700" cap="flat" cmpd="sng" algn="ctr">
                      <a:solidFill>
                        <a:schemeClr val="bg2">
                          <a:lumMod val="50000"/>
                        </a:schemeClr>
                      </a:solidFill>
                      <a:prstDash val="solid"/>
                      <a:round/>
                      <a:headEnd type="none" w="med" len="med"/>
                      <a:tailEnd type="none" w="med" len="med"/>
                    </a:lnR>
                    <a:lnT w="12700" cap="flat" cmpd="sng" algn="ctr">
                      <a:solidFill>
                        <a:schemeClr val="bg2">
                          <a:lumMod val="50000"/>
                        </a:schemeClr>
                      </a:solidFill>
                      <a:prstDash val="solid"/>
                      <a:round/>
                      <a:headEnd type="none" w="med" len="med"/>
                      <a:tailEnd type="none" w="med" len="med"/>
                    </a:lnT>
                    <a:lnB w="12700" cap="flat" cmpd="sng" algn="ctr">
                      <a:solidFill>
                        <a:schemeClr val="bg2">
                          <a:lumMod val="50000"/>
                        </a:schemeClr>
                      </a:solidFill>
                      <a:prstDash val="solid"/>
                      <a:round/>
                      <a:headEnd type="none" w="med" len="med"/>
                      <a:tailEnd type="none" w="med" len="med"/>
                    </a:lnB>
                    <a:lnTlToBr w="12700" cmpd="sng">
                      <a:noFill/>
                      <a:prstDash val="solid"/>
                    </a:lnTlToBr>
                    <a:lnBlToTr w="12700" cmpd="sng">
                      <a:noFill/>
                      <a:prstDash val="solid"/>
                    </a:lnBlToTr>
                    <a:gradFill>
                      <a:gsLst>
                        <a:gs pos="0">
                          <a:srgbClr val="FBEAC7"/>
                        </a:gs>
                        <a:gs pos="17999">
                          <a:srgbClr val="FEE7F2"/>
                        </a:gs>
                        <a:gs pos="36000">
                          <a:srgbClr val="FAC77D"/>
                        </a:gs>
                        <a:gs pos="61000">
                          <a:srgbClr val="FBA97D"/>
                        </a:gs>
                        <a:gs pos="82001">
                          <a:srgbClr val="FBD49C"/>
                        </a:gs>
                        <a:gs pos="100000">
                          <a:srgbClr val="FEE7F2"/>
                        </a:gs>
                      </a:gsLst>
                      <a:lin ang="5400000" scaled="0"/>
                    </a:gradFill>
                  </a:tcPr>
                </a:tc>
                <a:tc>
                  <a:txBody>
                    <a:bodyPr/>
                    <a:lstStyle/>
                    <a:p>
                      <a:pPr marL="0" marR="0" algn="ctr">
                        <a:spcBef>
                          <a:spcPts val="0"/>
                        </a:spcBef>
                        <a:spcAft>
                          <a:spcPts val="0"/>
                        </a:spcAft>
                      </a:pPr>
                      <a:r>
                        <a:rPr lang="en-US" sz="2000" dirty="0">
                          <a:solidFill>
                            <a:srgbClr val="000000"/>
                          </a:solidFill>
                          <a:latin typeface="Tahoma" pitchFamily="34" charset="0"/>
                          <a:ea typeface="Tahoma" pitchFamily="34" charset="0"/>
                          <a:cs typeface="Tahoma" pitchFamily="34" charset="0"/>
                        </a:rPr>
                        <a:t>Rs.59</a:t>
                      </a:r>
                    </a:p>
                  </a:txBody>
                  <a:tcPr marL="68580" marR="68580" marT="0" marB="0" anchor="ctr">
                    <a:lnL w="12700" cap="flat" cmpd="sng" algn="ctr">
                      <a:solidFill>
                        <a:schemeClr val="bg2">
                          <a:lumMod val="50000"/>
                        </a:schemeClr>
                      </a:solidFill>
                      <a:prstDash val="solid"/>
                      <a:round/>
                      <a:headEnd type="none" w="med" len="med"/>
                      <a:tailEnd type="none" w="med" len="med"/>
                    </a:lnL>
                    <a:lnR w="12700" cap="flat" cmpd="sng" algn="ctr">
                      <a:solidFill>
                        <a:schemeClr val="bg2">
                          <a:lumMod val="50000"/>
                        </a:schemeClr>
                      </a:solidFill>
                      <a:prstDash val="solid"/>
                      <a:round/>
                      <a:headEnd type="none" w="med" len="med"/>
                      <a:tailEnd type="none" w="med" len="med"/>
                    </a:lnR>
                    <a:lnT w="12700" cap="flat" cmpd="sng" algn="ctr">
                      <a:solidFill>
                        <a:schemeClr val="bg2">
                          <a:lumMod val="50000"/>
                        </a:schemeClr>
                      </a:solidFill>
                      <a:prstDash val="solid"/>
                      <a:round/>
                      <a:headEnd type="none" w="med" len="med"/>
                      <a:tailEnd type="none" w="med" len="med"/>
                    </a:lnT>
                    <a:lnB w="12700" cap="flat" cmpd="sng" algn="ctr">
                      <a:solidFill>
                        <a:schemeClr val="bg2">
                          <a:lumMod val="50000"/>
                        </a:schemeClr>
                      </a:solidFill>
                      <a:prstDash val="solid"/>
                      <a:round/>
                      <a:headEnd type="none" w="med" len="med"/>
                      <a:tailEnd type="none" w="med" len="med"/>
                    </a:lnB>
                    <a:lnTlToBr w="12700" cmpd="sng">
                      <a:noFill/>
                      <a:prstDash val="solid"/>
                    </a:lnTlToBr>
                    <a:lnBlToTr w="12700" cmpd="sng">
                      <a:noFill/>
                      <a:prstDash val="solid"/>
                    </a:lnBlToTr>
                    <a:gradFill>
                      <a:gsLst>
                        <a:gs pos="0">
                          <a:srgbClr val="FBEAC7"/>
                        </a:gs>
                        <a:gs pos="17999">
                          <a:srgbClr val="FEE7F2"/>
                        </a:gs>
                        <a:gs pos="36000">
                          <a:srgbClr val="FAC77D"/>
                        </a:gs>
                        <a:gs pos="61000">
                          <a:srgbClr val="FBA97D"/>
                        </a:gs>
                        <a:gs pos="82001">
                          <a:srgbClr val="FBD49C"/>
                        </a:gs>
                        <a:gs pos="100000">
                          <a:srgbClr val="FEE7F2"/>
                        </a:gs>
                      </a:gsLst>
                      <a:lin ang="5400000" scaled="0"/>
                    </a:gradFill>
                  </a:tcPr>
                </a:tc>
                <a:tc>
                  <a:txBody>
                    <a:bodyPr/>
                    <a:lstStyle/>
                    <a:p>
                      <a:pPr marL="0" marR="0" algn="ctr">
                        <a:spcBef>
                          <a:spcPts val="0"/>
                        </a:spcBef>
                        <a:spcAft>
                          <a:spcPts val="0"/>
                        </a:spcAft>
                      </a:pPr>
                      <a:r>
                        <a:rPr lang="en-US" sz="2000" dirty="0">
                          <a:solidFill>
                            <a:srgbClr val="000000"/>
                          </a:solidFill>
                          <a:latin typeface="Tahoma" pitchFamily="34" charset="0"/>
                          <a:ea typeface="Tahoma" pitchFamily="34" charset="0"/>
                          <a:cs typeface="Tahoma" pitchFamily="34" charset="0"/>
                        </a:rPr>
                        <a:t>Rs.59</a:t>
                      </a:r>
                    </a:p>
                  </a:txBody>
                  <a:tcPr marL="68580" marR="68580" marT="0" marB="0" anchor="ctr">
                    <a:lnL w="12700" cap="flat" cmpd="sng" algn="ctr">
                      <a:solidFill>
                        <a:schemeClr val="bg2">
                          <a:lumMod val="50000"/>
                        </a:schemeClr>
                      </a:solidFill>
                      <a:prstDash val="solid"/>
                      <a:round/>
                      <a:headEnd type="none" w="med" len="med"/>
                      <a:tailEnd type="none" w="med" len="med"/>
                    </a:lnL>
                    <a:lnR w="12700" cap="flat" cmpd="sng" algn="ctr">
                      <a:solidFill>
                        <a:schemeClr val="bg2">
                          <a:lumMod val="50000"/>
                        </a:schemeClr>
                      </a:solidFill>
                      <a:prstDash val="solid"/>
                      <a:round/>
                      <a:headEnd type="none" w="med" len="med"/>
                      <a:tailEnd type="none" w="med" len="med"/>
                    </a:lnR>
                    <a:lnT w="12700" cap="flat" cmpd="sng" algn="ctr">
                      <a:solidFill>
                        <a:schemeClr val="bg2">
                          <a:lumMod val="50000"/>
                        </a:schemeClr>
                      </a:solidFill>
                      <a:prstDash val="solid"/>
                      <a:round/>
                      <a:headEnd type="none" w="med" len="med"/>
                      <a:tailEnd type="none" w="med" len="med"/>
                    </a:lnT>
                    <a:lnB w="12700" cap="flat" cmpd="sng" algn="ctr">
                      <a:solidFill>
                        <a:schemeClr val="bg2">
                          <a:lumMod val="50000"/>
                        </a:schemeClr>
                      </a:solidFill>
                      <a:prstDash val="solid"/>
                      <a:round/>
                      <a:headEnd type="none" w="med" len="med"/>
                      <a:tailEnd type="none" w="med" len="med"/>
                    </a:lnB>
                    <a:lnTlToBr w="12700" cmpd="sng">
                      <a:noFill/>
                      <a:prstDash val="solid"/>
                    </a:lnTlToBr>
                    <a:lnBlToTr w="12700" cmpd="sng">
                      <a:noFill/>
                      <a:prstDash val="solid"/>
                    </a:lnBlToTr>
                    <a:gradFill>
                      <a:gsLst>
                        <a:gs pos="0">
                          <a:srgbClr val="FBEAC7"/>
                        </a:gs>
                        <a:gs pos="17999">
                          <a:srgbClr val="FEE7F2"/>
                        </a:gs>
                        <a:gs pos="36000">
                          <a:srgbClr val="FAC77D"/>
                        </a:gs>
                        <a:gs pos="61000">
                          <a:srgbClr val="FBA97D"/>
                        </a:gs>
                        <a:gs pos="82001">
                          <a:srgbClr val="FBD49C"/>
                        </a:gs>
                        <a:gs pos="100000">
                          <a:srgbClr val="FEE7F2"/>
                        </a:gs>
                      </a:gsLst>
                      <a:lin ang="5400000" scaled="0"/>
                    </a:gradFill>
                  </a:tcPr>
                </a:tc>
              </a:tr>
              <a:tr h="491857">
                <a:tc>
                  <a:txBody>
                    <a:bodyPr/>
                    <a:lstStyle/>
                    <a:p>
                      <a:pPr marL="0" marR="0" algn="ctr">
                        <a:spcBef>
                          <a:spcPts val="0"/>
                        </a:spcBef>
                        <a:spcAft>
                          <a:spcPts val="0"/>
                        </a:spcAft>
                      </a:pPr>
                      <a:r>
                        <a:rPr lang="en-US" sz="2000" dirty="0">
                          <a:solidFill>
                            <a:srgbClr val="000000"/>
                          </a:solidFill>
                          <a:latin typeface="Tahoma" pitchFamily="34" charset="0"/>
                          <a:ea typeface="Tahoma" pitchFamily="34" charset="0"/>
                          <a:cs typeface="Tahoma" pitchFamily="34" charset="0"/>
                        </a:rPr>
                        <a:t>14</a:t>
                      </a:r>
                      <a:r>
                        <a:rPr lang="en-US" sz="2000" baseline="30000" dirty="0">
                          <a:solidFill>
                            <a:srgbClr val="000000"/>
                          </a:solidFill>
                          <a:latin typeface="Tahoma" pitchFamily="34" charset="0"/>
                          <a:ea typeface="Tahoma" pitchFamily="34" charset="0"/>
                          <a:cs typeface="Tahoma" pitchFamily="34" charset="0"/>
                        </a:rPr>
                        <a:t>th</a:t>
                      </a:r>
                      <a:r>
                        <a:rPr lang="en-US" sz="2000" dirty="0">
                          <a:solidFill>
                            <a:srgbClr val="000000"/>
                          </a:solidFill>
                          <a:latin typeface="Tahoma" pitchFamily="34" charset="0"/>
                          <a:ea typeface="Tahoma" pitchFamily="34" charset="0"/>
                          <a:cs typeface="Tahoma" pitchFamily="34" charset="0"/>
                        </a:rPr>
                        <a:t> Year&amp; Less</a:t>
                      </a:r>
                    </a:p>
                  </a:txBody>
                  <a:tcPr marL="68580" marR="68580" marT="0" marB="0" anchor="ctr">
                    <a:lnL w="12700" cap="flat" cmpd="sng" algn="ctr">
                      <a:solidFill>
                        <a:schemeClr val="bg2">
                          <a:lumMod val="50000"/>
                        </a:schemeClr>
                      </a:solidFill>
                      <a:prstDash val="solid"/>
                      <a:round/>
                      <a:headEnd type="none" w="med" len="med"/>
                      <a:tailEnd type="none" w="med" len="med"/>
                    </a:lnL>
                    <a:lnR w="12700" cap="flat" cmpd="sng" algn="ctr">
                      <a:solidFill>
                        <a:schemeClr val="bg2">
                          <a:lumMod val="50000"/>
                        </a:schemeClr>
                      </a:solidFill>
                      <a:prstDash val="solid"/>
                      <a:round/>
                      <a:headEnd type="none" w="med" len="med"/>
                      <a:tailEnd type="none" w="med" len="med"/>
                    </a:lnR>
                    <a:lnT w="12700" cap="flat" cmpd="sng" algn="ctr">
                      <a:solidFill>
                        <a:schemeClr val="bg2">
                          <a:lumMod val="50000"/>
                        </a:schemeClr>
                      </a:solidFill>
                      <a:prstDash val="solid"/>
                      <a:round/>
                      <a:headEnd type="none" w="med" len="med"/>
                      <a:tailEnd type="none" w="med" len="med"/>
                    </a:lnT>
                    <a:lnB w="12700" cap="flat" cmpd="sng" algn="ctr">
                      <a:solidFill>
                        <a:schemeClr val="bg2">
                          <a:lumMod val="50000"/>
                        </a:schemeClr>
                      </a:solidFill>
                      <a:prstDash val="solid"/>
                      <a:round/>
                      <a:headEnd type="none" w="med" len="med"/>
                      <a:tailEnd type="none" w="med" len="med"/>
                    </a:lnB>
                    <a:lnTlToBr w="12700" cmpd="sng">
                      <a:noFill/>
                      <a:prstDash val="solid"/>
                    </a:lnTlToBr>
                    <a:lnBlToTr w="12700" cmpd="sng">
                      <a:noFill/>
                      <a:prstDash val="solid"/>
                    </a:lnBlToTr>
                    <a:gradFill>
                      <a:gsLst>
                        <a:gs pos="0">
                          <a:srgbClr val="FBEAC7"/>
                        </a:gs>
                        <a:gs pos="17999">
                          <a:srgbClr val="FEE7F2"/>
                        </a:gs>
                        <a:gs pos="36000">
                          <a:srgbClr val="FAC77D"/>
                        </a:gs>
                        <a:gs pos="61000">
                          <a:srgbClr val="FBA97D"/>
                        </a:gs>
                        <a:gs pos="82001">
                          <a:srgbClr val="FBD49C"/>
                        </a:gs>
                        <a:gs pos="100000">
                          <a:srgbClr val="FEE7F2"/>
                        </a:gs>
                      </a:gsLst>
                      <a:lin ang="5400000" scaled="0"/>
                    </a:gradFill>
                  </a:tcPr>
                </a:tc>
                <a:tc>
                  <a:txBody>
                    <a:bodyPr/>
                    <a:lstStyle/>
                    <a:p>
                      <a:pPr marL="0" marR="0" algn="ctr">
                        <a:spcBef>
                          <a:spcPts val="0"/>
                        </a:spcBef>
                        <a:spcAft>
                          <a:spcPts val="0"/>
                        </a:spcAft>
                      </a:pPr>
                      <a:r>
                        <a:rPr lang="en-US" sz="2000" dirty="0">
                          <a:solidFill>
                            <a:srgbClr val="000000"/>
                          </a:solidFill>
                          <a:latin typeface="Tahoma" pitchFamily="34" charset="0"/>
                          <a:ea typeface="Tahoma" pitchFamily="34" charset="0"/>
                          <a:cs typeface="Tahoma" pitchFamily="34" charset="0"/>
                        </a:rPr>
                        <a:t>Rs.19</a:t>
                      </a:r>
                    </a:p>
                  </a:txBody>
                  <a:tcPr marL="68580" marR="68580" marT="0" marB="0" anchor="ctr">
                    <a:lnL w="12700" cap="flat" cmpd="sng" algn="ctr">
                      <a:solidFill>
                        <a:schemeClr val="bg2">
                          <a:lumMod val="50000"/>
                        </a:schemeClr>
                      </a:solidFill>
                      <a:prstDash val="solid"/>
                      <a:round/>
                      <a:headEnd type="none" w="med" len="med"/>
                      <a:tailEnd type="none" w="med" len="med"/>
                    </a:lnL>
                    <a:lnR w="12700" cap="flat" cmpd="sng" algn="ctr">
                      <a:solidFill>
                        <a:schemeClr val="bg2">
                          <a:lumMod val="50000"/>
                        </a:schemeClr>
                      </a:solidFill>
                      <a:prstDash val="solid"/>
                      <a:round/>
                      <a:headEnd type="none" w="med" len="med"/>
                      <a:tailEnd type="none" w="med" len="med"/>
                    </a:lnR>
                    <a:lnT w="12700" cap="flat" cmpd="sng" algn="ctr">
                      <a:solidFill>
                        <a:schemeClr val="bg2">
                          <a:lumMod val="50000"/>
                        </a:schemeClr>
                      </a:solidFill>
                      <a:prstDash val="solid"/>
                      <a:round/>
                      <a:headEnd type="none" w="med" len="med"/>
                      <a:tailEnd type="none" w="med" len="med"/>
                    </a:lnT>
                    <a:lnB w="12700" cap="flat" cmpd="sng" algn="ctr">
                      <a:solidFill>
                        <a:schemeClr val="bg2">
                          <a:lumMod val="50000"/>
                        </a:schemeClr>
                      </a:solidFill>
                      <a:prstDash val="solid"/>
                      <a:round/>
                      <a:headEnd type="none" w="med" len="med"/>
                      <a:tailEnd type="none" w="med" len="med"/>
                    </a:lnB>
                    <a:lnTlToBr w="12700" cmpd="sng">
                      <a:noFill/>
                      <a:prstDash val="solid"/>
                    </a:lnTlToBr>
                    <a:lnBlToTr w="12700" cmpd="sng">
                      <a:noFill/>
                      <a:prstDash val="solid"/>
                    </a:lnBlToTr>
                    <a:gradFill>
                      <a:gsLst>
                        <a:gs pos="0">
                          <a:srgbClr val="FBEAC7"/>
                        </a:gs>
                        <a:gs pos="17999">
                          <a:srgbClr val="FEE7F2"/>
                        </a:gs>
                        <a:gs pos="36000">
                          <a:srgbClr val="FAC77D"/>
                        </a:gs>
                        <a:gs pos="61000">
                          <a:srgbClr val="FBA97D"/>
                        </a:gs>
                        <a:gs pos="82001">
                          <a:srgbClr val="FBD49C"/>
                        </a:gs>
                        <a:gs pos="100000">
                          <a:srgbClr val="FEE7F2"/>
                        </a:gs>
                      </a:gsLst>
                      <a:lin ang="5400000" scaled="0"/>
                    </a:gradFill>
                  </a:tcPr>
                </a:tc>
                <a:tc>
                  <a:txBody>
                    <a:bodyPr/>
                    <a:lstStyle/>
                    <a:p>
                      <a:pPr marL="0" marR="0" algn="ctr">
                        <a:spcBef>
                          <a:spcPts val="0"/>
                        </a:spcBef>
                        <a:spcAft>
                          <a:spcPts val="0"/>
                        </a:spcAft>
                      </a:pPr>
                      <a:r>
                        <a:rPr lang="en-US" sz="2000" dirty="0">
                          <a:solidFill>
                            <a:srgbClr val="000000"/>
                          </a:solidFill>
                          <a:latin typeface="Tahoma" pitchFamily="34" charset="0"/>
                          <a:ea typeface="Tahoma" pitchFamily="34" charset="0"/>
                          <a:cs typeface="Tahoma" pitchFamily="34" charset="0"/>
                        </a:rPr>
                        <a:t>Rs.53</a:t>
                      </a:r>
                    </a:p>
                  </a:txBody>
                  <a:tcPr marL="68580" marR="68580" marT="0" marB="0" anchor="ctr">
                    <a:lnL w="12700" cap="flat" cmpd="sng" algn="ctr">
                      <a:solidFill>
                        <a:schemeClr val="bg2">
                          <a:lumMod val="50000"/>
                        </a:schemeClr>
                      </a:solidFill>
                      <a:prstDash val="solid"/>
                      <a:round/>
                      <a:headEnd type="none" w="med" len="med"/>
                      <a:tailEnd type="none" w="med" len="med"/>
                    </a:lnL>
                    <a:lnR w="12700" cap="flat" cmpd="sng" algn="ctr">
                      <a:solidFill>
                        <a:schemeClr val="bg2">
                          <a:lumMod val="50000"/>
                        </a:schemeClr>
                      </a:solidFill>
                      <a:prstDash val="solid"/>
                      <a:round/>
                      <a:headEnd type="none" w="med" len="med"/>
                      <a:tailEnd type="none" w="med" len="med"/>
                    </a:lnR>
                    <a:lnT w="12700" cap="flat" cmpd="sng" algn="ctr">
                      <a:solidFill>
                        <a:schemeClr val="bg2">
                          <a:lumMod val="50000"/>
                        </a:schemeClr>
                      </a:solidFill>
                      <a:prstDash val="solid"/>
                      <a:round/>
                      <a:headEnd type="none" w="med" len="med"/>
                      <a:tailEnd type="none" w="med" len="med"/>
                    </a:lnT>
                    <a:lnB w="12700" cap="flat" cmpd="sng" algn="ctr">
                      <a:solidFill>
                        <a:schemeClr val="bg2">
                          <a:lumMod val="50000"/>
                        </a:schemeClr>
                      </a:solidFill>
                      <a:prstDash val="solid"/>
                      <a:round/>
                      <a:headEnd type="none" w="med" len="med"/>
                      <a:tailEnd type="none" w="med" len="med"/>
                    </a:lnB>
                    <a:lnTlToBr w="12700" cmpd="sng">
                      <a:noFill/>
                      <a:prstDash val="solid"/>
                    </a:lnTlToBr>
                    <a:lnBlToTr w="12700" cmpd="sng">
                      <a:noFill/>
                      <a:prstDash val="solid"/>
                    </a:lnBlToTr>
                    <a:gradFill>
                      <a:gsLst>
                        <a:gs pos="0">
                          <a:srgbClr val="FBEAC7"/>
                        </a:gs>
                        <a:gs pos="17999">
                          <a:srgbClr val="FEE7F2"/>
                        </a:gs>
                        <a:gs pos="36000">
                          <a:srgbClr val="FAC77D"/>
                        </a:gs>
                        <a:gs pos="61000">
                          <a:srgbClr val="FBA97D"/>
                        </a:gs>
                        <a:gs pos="82001">
                          <a:srgbClr val="FBD49C"/>
                        </a:gs>
                        <a:gs pos="100000">
                          <a:srgbClr val="FEE7F2"/>
                        </a:gs>
                      </a:gsLst>
                      <a:lin ang="5400000" scaled="0"/>
                    </a:gradFill>
                  </a:tcPr>
                </a:tc>
                <a:tc>
                  <a:txBody>
                    <a:bodyPr/>
                    <a:lstStyle/>
                    <a:p>
                      <a:pPr marL="0" marR="0" algn="ctr">
                        <a:spcBef>
                          <a:spcPts val="0"/>
                        </a:spcBef>
                        <a:spcAft>
                          <a:spcPts val="0"/>
                        </a:spcAft>
                      </a:pPr>
                      <a:r>
                        <a:rPr lang="en-US" sz="2000" dirty="0">
                          <a:solidFill>
                            <a:srgbClr val="000000"/>
                          </a:solidFill>
                          <a:latin typeface="Tahoma" pitchFamily="34" charset="0"/>
                          <a:ea typeface="Tahoma" pitchFamily="34" charset="0"/>
                          <a:cs typeface="Tahoma" pitchFamily="34" charset="0"/>
                        </a:rPr>
                        <a:t>-----</a:t>
                      </a:r>
                    </a:p>
                  </a:txBody>
                  <a:tcPr marL="68580" marR="68580" marT="0" marB="0" anchor="ctr">
                    <a:lnL w="12700" cap="flat" cmpd="sng" algn="ctr">
                      <a:solidFill>
                        <a:schemeClr val="bg2">
                          <a:lumMod val="50000"/>
                        </a:schemeClr>
                      </a:solidFill>
                      <a:prstDash val="solid"/>
                      <a:round/>
                      <a:headEnd type="none" w="med" len="med"/>
                      <a:tailEnd type="none" w="med" len="med"/>
                    </a:lnL>
                    <a:lnR w="12700" cap="flat" cmpd="sng" algn="ctr">
                      <a:solidFill>
                        <a:schemeClr val="bg2">
                          <a:lumMod val="50000"/>
                        </a:schemeClr>
                      </a:solidFill>
                      <a:prstDash val="solid"/>
                      <a:round/>
                      <a:headEnd type="none" w="med" len="med"/>
                      <a:tailEnd type="none" w="med" len="med"/>
                    </a:lnR>
                    <a:lnT w="12700" cap="flat" cmpd="sng" algn="ctr">
                      <a:solidFill>
                        <a:schemeClr val="bg2">
                          <a:lumMod val="50000"/>
                        </a:schemeClr>
                      </a:solidFill>
                      <a:prstDash val="solid"/>
                      <a:round/>
                      <a:headEnd type="none" w="med" len="med"/>
                      <a:tailEnd type="none" w="med" len="med"/>
                    </a:lnT>
                    <a:lnB w="12700" cap="flat" cmpd="sng" algn="ctr">
                      <a:solidFill>
                        <a:schemeClr val="bg2">
                          <a:lumMod val="50000"/>
                        </a:schemeClr>
                      </a:solidFill>
                      <a:prstDash val="solid"/>
                      <a:round/>
                      <a:headEnd type="none" w="med" len="med"/>
                      <a:tailEnd type="none" w="med" len="med"/>
                    </a:lnB>
                    <a:lnTlToBr w="12700" cmpd="sng">
                      <a:noFill/>
                      <a:prstDash val="solid"/>
                    </a:lnTlToBr>
                    <a:lnBlToTr w="12700" cmpd="sng">
                      <a:noFill/>
                      <a:prstDash val="solid"/>
                    </a:lnBlToTr>
                    <a:gradFill>
                      <a:gsLst>
                        <a:gs pos="0">
                          <a:srgbClr val="FBEAC7"/>
                        </a:gs>
                        <a:gs pos="17999">
                          <a:srgbClr val="FEE7F2"/>
                        </a:gs>
                        <a:gs pos="36000">
                          <a:srgbClr val="FAC77D"/>
                        </a:gs>
                        <a:gs pos="61000">
                          <a:srgbClr val="FBA97D"/>
                        </a:gs>
                        <a:gs pos="82001">
                          <a:srgbClr val="FBD49C"/>
                        </a:gs>
                        <a:gs pos="100000">
                          <a:srgbClr val="FEE7F2"/>
                        </a:gs>
                      </a:gsLst>
                      <a:lin ang="5400000" scaled="0"/>
                    </a:gradFill>
                  </a:tcPr>
                </a:tc>
              </a:tr>
            </a:tbl>
          </a:graphicData>
        </a:graphic>
      </p:graphicFrame>
      <p:sp>
        <p:nvSpPr>
          <p:cNvPr id="21534" name="Rectangle 4"/>
          <p:cNvSpPr>
            <a:spLocks noChangeArrowheads="1"/>
          </p:cNvSpPr>
          <p:nvPr/>
        </p:nvSpPr>
        <p:spPr bwMode="auto">
          <a:xfrm>
            <a:off x="762000" y="1201738"/>
            <a:ext cx="7696200" cy="2032000"/>
          </a:xfrm>
          <a:prstGeom prst="rect">
            <a:avLst/>
          </a:prstGeom>
          <a:noFill/>
          <a:ln w="9525">
            <a:noFill/>
            <a:miter lim="800000"/>
            <a:headEnd/>
            <a:tailEnd/>
          </a:ln>
        </p:spPr>
        <p:txBody>
          <a:bodyPr>
            <a:spAutoFit/>
          </a:bodyPr>
          <a:lstStyle/>
          <a:p>
            <a:pPr algn="just"/>
            <a:r>
              <a:rPr lang="en-US" sz="1900">
                <a:solidFill>
                  <a:srgbClr val="000000"/>
                </a:solidFill>
                <a:latin typeface="Tahoma" pitchFamily="34" charset="0"/>
                <a:cs typeface="Tahoma" pitchFamily="34" charset="0"/>
              </a:rPr>
              <a:t>State Life announces Bonuses every year according to its Actuarial Valuation. </a:t>
            </a:r>
          </a:p>
          <a:p>
            <a:pPr algn="just"/>
            <a:r>
              <a:rPr lang="en-US" sz="1900">
                <a:solidFill>
                  <a:srgbClr val="000000"/>
                </a:solidFill>
                <a:latin typeface="Tahoma" pitchFamily="34" charset="0"/>
                <a:cs typeface="Tahoma" pitchFamily="34" charset="0"/>
              </a:rPr>
              <a:t>97.5% Surplus is distributed as bonuses to all with profit policies. The statistics to date reflects the constant increase in Bonus rates. Resultantly, the value of With Profit Plan increases year by year. </a:t>
            </a:r>
          </a:p>
          <a:p>
            <a:pPr algn="just"/>
            <a:endParaRPr lang="en-US" sz="1100">
              <a:solidFill>
                <a:srgbClr val="000000"/>
              </a:solidFill>
              <a:latin typeface="Tahoma" pitchFamily="34" charset="0"/>
              <a:cs typeface="Tahoma" pitchFamily="34" charset="0"/>
            </a:endParaRPr>
          </a:p>
          <a:p>
            <a:pPr algn="just"/>
            <a:r>
              <a:rPr lang="en-US" sz="1900">
                <a:solidFill>
                  <a:srgbClr val="000000"/>
                </a:solidFill>
                <a:latin typeface="Tahoma" pitchFamily="34" charset="0"/>
                <a:cs typeface="Tahoma" pitchFamily="34" charset="0"/>
              </a:rPr>
              <a:t>Bonus rates of endowment policies are as under:  </a:t>
            </a: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7 Part 19 TABLE 03">
  <a:themeElements>
    <a:clrScheme name="Blush.pot 2">
      <a:dk1>
        <a:srgbClr val="660066"/>
      </a:dk1>
      <a:lt1>
        <a:srgbClr val="FFFFFF"/>
      </a:lt1>
      <a:dk2>
        <a:srgbClr val="FF00FF"/>
      </a:dk2>
      <a:lt2>
        <a:srgbClr val="FFCC99"/>
      </a:lt2>
      <a:accent1>
        <a:srgbClr val="99FF99"/>
      </a:accent1>
      <a:accent2>
        <a:srgbClr val="CC66FF"/>
      </a:accent2>
      <a:accent3>
        <a:srgbClr val="FFFFFF"/>
      </a:accent3>
      <a:accent4>
        <a:srgbClr val="560056"/>
      </a:accent4>
      <a:accent5>
        <a:srgbClr val="CAFFCA"/>
      </a:accent5>
      <a:accent6>
        <a:srgbClr val="B95CE7"/>
      </a:accent6>
      <a:hlink>
        <a:srgbClr val="FF99CC"/>
      </a:hlink>
      <a:folHlink>
        <a:srgbClr val="006600"/>
      </a:folHlink>
    </a:clrScheme>
    <a:fontScheme name="Blush.pot">
      <a:majorFont>
        <a:latin typeface="Impact"/>
        <a:ea typeface=""/>
        <a:cs typeface=""/>
      </a:majorFont>
      <a:minorFont>
        <a:latin typeface="Impact"/>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800" b="0" i="0" u="none" strike="noStrike" cap="none" normalizeH="0" baseline="0" smtClean="0">
            <a:ln>
              <a:noFill/>
            </a:ln>
            <a:solidFill>
              <a:schemeClr val="tx1"/>
            </a:solidFill>
            <a:effectLst/>
            <a:latin typeface="Times New Roman"/>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800" b="0" i="0" u="none" strike="noStrike" cap="none" normalizeH="0" baseline="0" smtClean="0">
            <a:ln>
              <a:noFill/>
            </a:ln>
            <a:solidFill>
              <a:schemeClr val="tx1"/>
            </a:solidFill>
            <a:effectLst/>
            <a:latin typeface="Times New Roman"/>
          </a:defRPr>
        </a:defPPr>
      </a:lstStyle>
    </a:lnDef>
  </a:objectDefaults>
  <a:extraClrSchemeLst>
    <a:extraClrScheme>
      <a:clrScheme name="Blush.pot 1">
        <a:dk1>
          <a:srgbClr val="000000"/>
        </a:dk1>
        <a:lt1>
          <a:srgbClr val="FFFFFF"/>
        </a:lt1>
        <a:dk2>
          <a:srgbClr val="6600CC"/>
        </a:dk2>
        <a:lt2>
          <a:srgbClr val="CCECFF"/>
        </a:lt2>
        <a:accent1>
          <a:srgbClr val="00FFCC"/>
        </a:accent1>
        <a:accent2>
          <a:srgbClr val="9933FF"/>
        </a:accent2>
        <a:accent3>
          <a:srgbClr val="B8AAE2"/>
        </a:accent3>
        <a:accent4>
          <a:srgbClr val="DADADA"/>
        </a:accent4>
        <a:accent5>
          <a:srgbClr val="AAFFE2"/>
        </a:accent5>
        <a:accent6>
          <a:srgbClr val="8A2DE7"/>
        </a:accent6>
        <a:hlink>
          <a:srgbClr val="660066"/>
        </a:hlink>
        <a:folHlink>
          <a:srgbClr val="006699"/>
        </a:folHlink>
      </a:clrScheme>
      <a:clrMap bg1="dk2" tx1="lt1" bg2="dk1" tx2="lt2" accent1="accent1" accent2="accent2" accent3="accent3" accent4="accent4" accent5="accent5" accent6="accent6" hlink="hlink" folHlink="folHlink"/>
    </a:extraClrScheme>
    <a:extraClrScheme>
      <a:clrScheme name="Blush.pot 2">
        <a:dk1>
          <a:srgbClr val="660066"/>
        </a:dk1>
        <a:lt1>
          <a:srgbClr val="FFFFFF"/>
        </a:lt1>
        <a:dk2>
          <a:srgbClr val="FF00FF"/>
        </a:dk2>
        <a:lt2>
          <a:srgbClr val="FFCC99"/>
        </a:lt2>
        <a:accent1>
          <a:srgbClr val="99FF99"/>
        </a:accent1>
        <a:accent2>
          <a:srgbClr val="CC66FF"/>
        </a:accent2>
        <a:accent3>
          <a:srgbClr val="FFFFFF"/>
        </a:accent3>
        <a:accent4>
          <a:srgbClr val="560056"/>
        </a:accent4>
        <a:accent5>
          <a:srgbClr val="CAFFCA"/>
        </a:accent5>
        <a:accent6>
          <a:srgbClr val="B95CE7"/>
        </a:accent6>
        <a:hlink>
          <a:srgbClr val="FF99CC"/>
        </a:hlink>
        <a:folHlink>
          <a:srgbClr val="006600"/>
        </a:folHlink>
      </a:clrScheme>
      <a:clrMap bg1="lt1" tx1="dk1" bg2="lt2" tx2="dk2" accent1="accent1" accent2="accent2" accent3="accent3" accent4="accent4" accent5="accent5" accent6="accent6" hlink="hlink" folHlink="folHlink"/>
    </a:extraClrScheme>
    <a:extraClrScheme>
      <a:clrScheme name="Blush.pot 3">
        <a:dk1>
          <a:srgbClr val="000000"/>
        </a:dk1>
        <a:lt1>
          <a:srgbClr val="FFFFFF"/>
        </a:lt1>
        <a:dk2>
          <a:srgbClr val="000000"/>
        </a:dk2>
        <a:lt2>
          <a:srgbClr val="393939"/>
        </a:lt2>
        <a:accent1>
          <a:srgbClr val="CBCBCB"/>
        </a:accent1>
        <a:accent2>
          <a:srgbClr val="868686"/>
        </a:accent2>
        <a:accent3>
          <a:srgbClr val="FFFFFF"/>
        </a:accent3>
        <a:accent4>
          <a:srgbClr val="000000"/>
        </a:accent4>
        <a:accent5>
          <a:srgbClr val="E2E2E2"/>
        </a:accent5>
        <a:accent6>
          <a:srgbClr val="797979"/>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Blush.pot 4">
        <a:dk1>
          <a:srgbClr val="000000"/>
        </a:dk1>
        <a:lt1>
          <a:srgbClr val="FFFFFF"/>
        </a:lt1>
        <a:dk2>
          <a:srgbClr val="CC0099"/>
        </a:dk2>
        <a:lt2>
          <a:srgbClr val="FFCCFF"/>
        </a:lt2>
        <a:accent1>
          <a:srgbClr val="00FF00"/>
        </a:accent1>
        <a:accent2>
          <a:srgbClr val="9933FF"/>
        </a:accent2>
        <a:accent3>
          <a:srgbClr val="E2AACA"/>
        </a:accent3>
        <a:accent4>
          <a:srgbClr val="DADADA"/>
        </a:accent4>
        <a:accent5>
          <a:srgbClr val="AAFFAA"/>
        </a:accent5>
        <a:accent6>
          <a:srgbClr val="8A2DE7"/>
        </a:accent6>
        <a:hlink>
          <a:srgbClr val="660066"/>
        </a:hlink>
        <a:folHlink>
          <a:srgbClr val="00660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7 Part 19 TABLE 03</Template>
  <TotalTime>0</TotalTime>
  <Words>604</Words>
  <Application>Microsoft Office PowerPoint</Application>
  <PresentationFormat>On-screen Show (4:3)</PresentationFormat>
  <Paragraphs>124</Paragraphs>
  <Slides>14</Slides>
  <Notes>5</Notes>
  <HiddenSlides>1</HiddenSlides>
  <MMClips>0</MMClips>
  <ScaleCrop>false</ScaleCrop>
  <HeadingPairs>
    <vt:vector size="4" baseType="variant">
      <vt:variant>
        <vt:lpstr>Theme</vt:lpstr>
      </vt:variant>
      <vt:variant>
        <vt:i4>1</vt:i4>
      </vt:variant>
      <vt:variant>
        <vt:lpstr>Slide Titles</vt:lpstr>
      </vt:variant>
      <vt:variant>
        <vt:i4>14</vt:i4>
      </vt:variant>
    </vt:vector>
  </HeadingPairs>
  <TitlesOfParts>
    <vt:vector size="15" baseType="lpstr">
      <vt:lpstr>7 Part 19 TABLE 03</vt:lpstr>
      <vt:lpstr>Slide 1</vt:lpstr>
      <vt:lpstr>ENDOWMENT PLAN</vt:lpstr>
      <vt:lpstr>Slide 3</vt:lpstr>
      <vt:lpstr>Slide 4</vt:lpstr>
      <vt:lpstr>Slide 5</vt:lpstr>
      <vt:lpstr>Slide 6</vt:lpstr>
      <vt:lpstr>Slide 7</vt:lpstr>
      <vt:lpstr>Slide 8</vt:lpstr>
      <vt:lpstr>REVERSIONARY BONUS </vt:lpstr>
      <vt:lpstr>TERMINAL BONUS </vt:lpstr>
      <vt:lpstr>Slide 11</vt:lpstr>
      <vt:lpstr>DEATH BENEFITS</vt:lpstr>
      <vt:lpstr>PREMIUM CALCULATION </vt:lpstr>
      <vt:lpstr>Slide 14</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User</dc:creator>
  <cp:lastModifiedBy>User</cp:lastModifiedBy>
  <cp:revision>1</cp:revision>
  <dcterms:created xsi:type="dcterms:W3CDTF">2012-01-06T05:22:28Z</dcterms:created>
  <dcterms:modified xsi:type="dcterms:W3CDTF">2012-01-06T05:23:16Z</dcterms:modified>
</cp:coreProperties>
</file>