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policies issued on Normal Rates like healthy policy are called Standard Policy.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Non-declinature (ND)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scheme is designed to cater to the financial protection requirements of persons who do not want to </a:t>
            </a:r>
            <a:r>
              <a:rPr lang="en-US" dirty="0" err="1" smtClean="0"/>
              <a:t>fulfil</a:t>
            </a:r>
            <a:r>
              <a:rPr lang="en-US" dirty="0" smtClean="0"/>
              <a:t> our medical requirements or are unable to </a:t>
            </a:r>
            <a:r>
              <a:rPr lang="en-US" dirty="0" err="1" smtClean="0"/>
              <a:t>fulfil</a:t>
            </a:r>
            <a:r>
              <a:rPr lang="en-US" dirty="0" smtClean="0"/>
              <a:t> due to their present state of health.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Substandard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policies issued with Extra Premium charged on behalf of medical grounds because  high risk is involved of the proposed.  </a:t>
            </a:r>
          </a:p>
          <a:p>
            <a:r>
              <a:rPr lang="en-US" dirty="0" smtClean="0"/>
              <a:t> This is called Substandard Policy.</a:t>
            </a:r>
          </a:p>
          <a:p>
            <a:r>
              <a:rPr lang="en-US" dirty="0" smtClean="0"/>
              <a:t>The Extra Rates vary from age to age and table to table of the proposed.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this scheme, the proposed will be free to decline to answer any question about his health.</a:t>
            </a:r>
          </a:p>
          <a:p>
            <a:r>
              <a:rPr lang="en-US" dirty="0" smtClean="0"/>
              <a:t>Policies under endowment (03) and anticipated endowment (05) plans only are issued  in this scheme.</a:t>
            </a:r>
          </a:p>
          <a:p>
            <a:r>
              <a:rPr lang="en-US" dirty="0" smtClean="0"/>
              <a:t>This scheme is available to age 20 to 58 (male &amp; female).</a:t>
            </a:r>
          </a:p>
          <a:p>
            <a:r>
              <a:rPr lang="en-US" dirty="0" smtClean="0"/>
              <a:t>The occupational extra will be charged  if the proposed is involved in any hazardous occupation or takes part in hazardous sports.</a:t>
            </a:r>
          </a:p>
          <a:p>
            <a:r>
              <a:rPr lang="en-US" dirty="0" smtClean="0"/>
              <a:t>The maximum Sum Assured  available is 30 </a:t>
            </a:r>
            <a:r>
              <a:rPr lang="en-US" dirty="0" err="1" smtClean="0"/>
              <a:t>lacs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Only yearly mode of premium is available.</a:t>
            </a:r>
          </a:p>
          <a:p>
            <a:r>
              <a:rPr lang="en-US" dirty="0" smtClean="0"/>
              <a:t> In case of Accidental Death, only Sum Assured  will be paid in first &amp; second year of policy but third and later year will be paid Sum Assured and Bonuses as per policy.</a:t>
            </a:r>
          </a:p>
          <a:p>
            <a:r>
              <a:rPr lang="en-US" dirty="0" smtClean="0"/>
              <a:t> In case of Natural Death  in first policy year  claim or premium  will NOT be payable. </a:t>
            </a:r>
          </a:p>
          <a:p>
            <a:r>
              <a:rPr lang="en-US" dirty="0" smtClean="0"/>
              <a:t>Death in the 2</a:t>
            </a:r>
            <a:r>
              <a:rPr lang="en-US" baseline="30000" dirty="0" smtClean="0"/>
              <a:t>nd</a:t>
            </a:r>
            <a:r>
              <a:rPr lang="en-US" dirty="0" smtClean="0"/>
              <a:t> policy year only 2</a:t>
            </a:r>
            <a:r>
              <a:rPr lang="en-US" baseline="30000" dirty="0" smtClean="0"/>
              <a:t>nd</a:t>
            </a:r>
            <a:r>
              <a:rPr lang="en-US" dirty="0" smtClean="0"/>
              <a:t> year premium will be refunded.</a:t>
            </a:r>
          </a:p>
          <a:p>
            <a:r>
              <a:rPr lang="en-US" dirty="0" smtClean="0"/>
              <a:t>The benefits of 3rd &amp; later policy years will be paid as on normal policies.</a:t>
            </a:r>
          </a:p>
          <a:p>
            <a:r>
              <a:rPr lang="en-US" dirty="0" smtClean="0"/>
              <a:t>Under ND policies 31 days grace period will be strictly observed. If a policy lapses it may be revived and the death benefit payable in the next 2 years after revival , above conditions will be applied.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318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STANDARD POLICIES</vt:lpstr>
      <vt:lpstr>Non-declinature (ND) Scheme</vt:lpstr>
      <vt:lpstr>Substandard Policies</vt:lpstr>
      <vt:lpstr>Slide 4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Streps  1- Prospecting  2- Pre-approachPreperation   3. Approach  4- Need Assesment / Facts Finding       Interview </dc:title>
  <dc:creator>Hafiz Rasheed Ahmed</dc:creator>
  <cp:lastModifiedBy>Hafiz Rasheed Ahmed</cp:lastModifiedBy>
  <cp:revision>12</cp:revision>
  <dcterms:created xsi:type="dcterms:W3CDTF">2012-03-28T10:02:37Z</dcterms:created>
  <dcterms:modified xsi:type="dcterms:W3CDTF">2012-03-29T10:26:54Z</dcterms:modified>
</cp:coreProperties>
</file>