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4" r:id="rId5"/>
  </p:sldMasterIdLst>
  <p:notesMasterIdLst>
    <p:notesMasterId r:id="rId9"/>
  </p:notesMasterIdLst>
  <p:sldIdLst>
    <p:sldId id="622" r:id="rId6"/>
    <p:sldId id="623" r:id="rId7"/>
    <p:sldId id="40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11" autoAdjust="0"/>
  </p:normalViewPr>
  <p:slideViewPr>
    <p:cSldViewPr>
      <p:cViewPr>
        <p:scale>
          <a:sx n="56" d="100"/>
          <a:sy n="56" d="100"/>
        </p:scale>
        <p:origin x="-91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A5E48-4037-464B-B0CD-A57309264C70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D4A70-2F51-4146-B9C4-8BA4F7541B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8F716-495C-46F0-9D6E-6389EEBBDC8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chemeClr val="accent2">
                <a:lumMod val="60000"/>
                <a:lumOff val="40000"/>
              </a:schemeClr>
            </a:gs>
            <a:gs pos="7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chemeClr val="accent2">
                <a:lumMod val="60000"/>
                <a:lumOff val="40000"/>
              </a:schemeClr>
            </a:gs>
            <a:gs pos="7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3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0" y="1676400"/>
          <a:ext cx="7086600" cy="20782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14401"/>
                <a:gridCol w="1723529"/>
                <a:gridCol w="1724335"/>
                <a:gridCol w="1724335"/>
              </a:tblGrid>
              <a:tr h="30737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Premium Paying Period </a:t>
                      </a:r>
                      <a: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Annual Mode)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BASIC COMMISSION AS PERCENTAGE </a:t>
                      </a:r>
                      <a: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OF PREMIUM 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3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en-US" sz="1400" b="1" baseline="30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Policy year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1400" b="1" baseline="30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nd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Policy year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1400" b="1" baseline="30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rd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and Later Policy Years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3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to 14 Years 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26.25%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3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 to 19 years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29.75%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3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 years &amp; more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35.00%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5%</a:t>
                      </a:r>
                      <a:endParaRPr lang="en-US" sz="11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81000" y="3816965"/>
            <a:ext cx="7924800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Productivity Bonus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in any quarter the FYP received through an SR is at least 20% of his annual FYP quota, he/she shall be paid a productivity bonus of 2.5% of the FYP of that quarter.</a:t>
            </a:r>
          </a:p>
          <a:p>
            <a:pPr algn="just"/>
            <a:endParaRPr lang="en-US" sz="1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Additional Productivity Bonus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in any calendar year the SR completes his/her annual FYP quota with minimum 12 policies on different lives and also meets the second year persistency ratio requirements, he/she shall be paid an additional productivity bonus of 2.5% of his/her FYP for calendar year.</a:t>
            </a:r>
            <a:endParaRPr lang="en-US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022" y="1219200"/>
            <a:ext cx="36166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SALES REPRESENTATIVE</a:t>
            </a:r>
          </a:p>
          <a:p>
            <a:endParaRPr lang="en-US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57200"/>
            <a:ext cx="78710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Field commission Structure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4205" y="344269"/>
            <a:ext cx="7192995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First year Premium Quota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969294"/>
            <a:ext cx="6934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First Year Premium of Rs. 97,656/- in calendar year with at least 12 policies on different lives. </a:t>
            </a:r>
            <a:endParaRPr lang="en-US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735349" y="1515070"/>
            <a:ext cx="3379451" cy="40011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SALES REPRESENTATIVE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3762" y="2753380"/>
            <a:ext cx="2198038" cy="40011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SALES OFFICER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134380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First Year Premium of Rs. 390,625/- in calendar year</a:t>
            </a:r>
            <a:endParaRPr lang="en-US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3724870"/>
            <a:ext cx="2377574" cy="40011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SALES MANAGER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4201180"/>
            <a:ext cx="6324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First Year Premium of Rs. 781,250/- in calendar year</a:t>
            </a:r>
            <a:endParaRPr lang="en-US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7222" y="4810780"/>
            <a:ext cx="7318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800" b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ND</a:t>
            </a: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YEAR PERSISTENCY MUST BE 75 %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066800"/>
            <a:ext cx="6910167" cy="186204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THANKS!</a:t>
            </a:r>
            <a:endParaRPr lang="en-US" sz="11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2667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FIELD MAN POWER DEVELOPMENT DEPARTMENT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33528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/>
              <a:t>DEVELOPED BY: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MOSHIN ABBAS </a:t>
            </a:r>
            <a:r>
              <a:rPr lang="en-US" sz="2400" b="1" dirty="0" smtClean="0"/>
              <a:t>&amp;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KASHIF  HASHMI</a:t>
            </a:r>
          </a:p>
          <a:p>
            <a:pPr algn="ctr"/>
            <a:r>
              <a:rPr lang="en-US" sz="2400" b="1" dirty="0" smtClean="0"/>
              <a:t>F.M.D P.O , KARACH</a:t>
            </a:r>
            <a:endParaRPr lang="en-US" sz="2400" b="1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3 Part 7 Comm Struc">
  <a:themeElements>
    <a:clrScheme name="Red Template Template">
      <a:dk1>
        <a:srgbClr val="000000"/>
      </a:dk1>
      <a:lt1>
        <a:srgbClr val="FFFFFF"/>
      </a:lt1>
      <a:dk2>
        <a:srgbClr val="9C2828"/>
      </a:dk2>
      <a:lt2>
        <a:srgbClr val="FFFF99"/>
      </a:lt2>
      <a:accent1>
        <a:srgbClr val="FFC000"/>
      </a:accent1>
      <a:accent2>
        <a:srgbClr val="0D84CD"/>
      </a:accent2>
      <a:accent3>
        <a:srgbClr val="AD5778"/>
      </a:accent3>
      <a:accent4>
        <a:srgbClr val="919E7A"/>
      </a:accent4>
      <a:accent5>
        <a:srgbClr val="DA804E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0" ma:contentTypeDescription="Create a new document." ma:contentTypeScope="" ma:versionID="b6358c8e9ccf10d22debe3a56dce56ac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4786F452-06BA-49D5-9E2D-C35E6F63D437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140DE799-400D-457A-A0F1-CBEB124E44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462FF-9B7B-4D82-96B2-CD19A3C5E32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 Part 7 Comm Struc</Template>
  <TotalTime>0</TotalTime>
  <Words>225</Words>
  <Application>Microsoft Office PowerPoint</Application>
  <PresentationFormat>On-screen Show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3 Part 7 Comm Struc</vt:lpstr>
      <vt:lpstr>White with Courier font for code slides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Hafiz Rasheed Ahmed</cp:lastModifiedBy>
  <cp:revision>2</cp:revision>
  <dcterms:created xsi:type="dcterms:W3CDTF">2012-01-05T10:08:31Z</dcterms:created>
  <dcterms:modified xsi:type="dcterms:W3CDTF">2012-02-21T09:24:28Z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TC102867849990</vt:lpwstr>
  </property>
</Properties>
</file>