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2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4"/>
    <p:sldMasterId id="2147483674" r:id="rId5"/>
  </p:sldMasterIdLst>
  <p:notesMasterIdLst>
    <p:notesMasterId r:id="rId9"/>
  </p:notesMasterIdLst>
  <p:sldIdLst>
    <p:sldId id="622" r:id="rId6"/>
    <p:sldId id="623" r:id="rId7"/>
    <p:sldId id="400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33" autoAdjust="0"/>
    <p:restoredTop sz="94611" autoAdjust="0"/>
  </p:normalViewPr>
  <p:slideViewPr>
    <p:cSldViewPr>
      <p:cViewPr>
        <p:scale>
          <a:sx n="56" d="100"/>
          <a:sy n="56" d="100"/>
        </p:scale>
        <p:origin x="-912" y="-3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CA5E48-4037-464B-B0CD-A57309264C70}" type="datetimeFigureOut">
              <a:rPr lang="en-US" smtClean="0"/>
              <a:pPr/>
              <a:t>2/21/2012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AD4A70-2F51-4146-B9C4-8BA4F7541B2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68F716-495C-46F0-9D6E-6389EEBBDC8D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0250" y="1905000"/>
            <a:ext cx="7681913" cy="1523495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30249" y="4344988"/>
            <a:ext cx="7681913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411553"/>
            <a:ext cx="8382000" cy="2200602"/>
          </a:xfr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1pPr>
            <a:lvl2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2pPr>
            <a:lvl3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3pPr>
            <a:lvl4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4pPr>
            <a:lvl5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411553"/>
            <a:ext cx="8382000" cy="2200602"/>
          </a:xfr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1pPr>
            <a:lvl2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2pPr>
            <a:lvl3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3pPr>
            <a:lvl4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4pPr>
            <a:lvl5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0" y="6238875"/>
            <a:ext cx="9144001" cy="619125"/>
          </a:xfrm>
          <a:solidFill>
            <a:srgbClr val="FFFF99"/>
          </a:solidFill>
        </p:spPr>
        <p:txBody>
          <a:bodyPr wrap="square" lIns="152394" tIns="76197" rIns="152394" bIns="76197" anchor="b" anchorCtr="0">
            <a:noAutofit/>
          </a:bodyPr>
          <a:lstStyle>
            <a:lvl1pPr algn="r">
              <a:buFont typeface="Arial" pitchFamily="34" charset="0"/>
              <a:buNone/>
              <a:defRPr>
                <a:solidFill>
                  <a:srgbClr val="000000"/>
                </a:solidFill>
                <a:effectLst/>
                <a:latin typeface="+mj-lt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Demo, Video etc. &quot;special&quot; slid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69219" y="649805"/>
            <a:ext cx="7043208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68955" y="4344988"/>
            <a:ext cx="7043208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722049" y="2355850"/>
            <a:ext cx="7690114" cy="1384994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100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FF9929">
                        <a:lumMod val="20000"/>
                        <a:lumOff val="80000"/>
                      </a:srgbClr>
                    </a:gs>
                    <a:gs pos="28000">
                      <a:srgbClr val="F8F57B"/>
                    </a:gs>
                    <a:gs pos="62000">
                      <a:srgbClr val="D5B953"/>
                    </a:gs>
                    <a:gs pos="88000">
                      <a:srgbClr val="D1943B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 smtClean="0"/>
              <a:t>click to…</a:t>
            </a:r>
          </a:p>
        </p:txBody>
      </p:sp>
    </p:spTree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Use for slides with Software 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722313" y="1905000"/>
            <a:ext cx="8040688" cy="193899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emo, Video etc. &quot;special&quot; slid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69219" y="649805"/>
            <a:ext cx="7043208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68955" y="4344988"/>
            <a:ext cx="7043208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722049" y="2355850"/>
            <a:ext cx="7690114" cy="1384994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100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FF9929">
                        <a:lumMod val="20000"/>
                        <a:lumOff val="80000"/>
                      </a:srgbClr>
                    </a:gs>
                    <a:gs pos="28000">
                      <a:srgbClr val="F8F57B"/>
                    </a:gs>
                    <a:gs pos="62000">
                      <a:srgbClr val="D5B953"/>
                    </a:gs>
                    <a:gs pos="88000">
                      <a:srgbClr val="D1943B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 smtClean="0"/>
              <a:t>click to…</a:t>
            </a:r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12875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411553"/>
            <a:ext cx="4114800" cy="2129814"/>
          </a:xfrm>
        </p:spPr>
        <p:txBody>
          <a:bodyPr/>
          <a:lstStyle>
            <a:lvl1pPr marL="339976" indent="-339976">
              <a:lnSpc>
                <a:spcPct val="90000"/>
              </a:lnSpc>
              <a:defRPr sz="2800"/>
            </a:lvl1pPr>
            <a:lvl2pPr marL="673338" indent="-325424">
              <a:lnSpc>
                <a:spcPct val="90000"/>
              </a:lnSpc>
              <a:defRPr sz="2400"/>
            </a:lvl2pPr>
            <a:lvl3pPr marL="953785" indent="-288384">
              <a:lnSpc>
                <a:spcPct val="90000"/>
              </a:lnSpc>
              <a:defRPr sz="2000"/>
            </a:lvl3pPr>
            <a:lvl4pPr marL="1227618" indent="-273833">
              <a:lnSpc>
                <a:spcPct val="90000"/>
              </a:lnSpc>
              <a:defRPr sz="1800"/>
            </a:lvl4pPr>
            <a:lvl5pPr marL="1516002" indent="-280447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11553"/>
            <a:ext cx="4114800" cy="2129814"/>
          </a:xfrm>
        </p:spPr>
        <p:txBody>
          <a:bodyPr/>
          <a:lstStyle>
            <a:lvl1pPr marL="347914" indent="-347914">
              <a:lnSpc>
                <a:spcPct val="90000"/>
              </a:lnSpc>
              <a:defRPr sz="2800"/>
            </a:lvl1pPr>
            <a:lvl2pPr marL="673338" indent="-339976">
              <a:lnSpc>
                <a:spcPct val="90000"/>
              </a:lnSpc>
              <a:defRPr sz="2400"/>
            </a:lvl2pPr>
            <a:lvl3pPr marL="961722" indent="-302936">
              <a:lnSpc>
                <a:spcPct val="90000"/>
              </a:lnSpc>
              <a:defRPr sz="2000"/>
            </a:lvl3pPr>
            <a:lvl4pPr marL="1227618" indent="-265896">
              <a:lnSpc>
                <a:spcPct val="90000"/>
              </a:lnSpc>
              <a:defRPr sz="1800"/>
            </a:lvl4pPr>
            <a:lvl5pPr marL="1516002" indent="-273833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411553"/>
            <a:ext cx="4114800" cy="692498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0999" y="2174875"/>
            <a:ext cx="4114800" cy="1537344"/>
          </a:xfrm>
        </p:spPr>
        <p:txBody>
          <a:bodyPr/>
          <a:lstStyle>
            <a:lvl1pPr marL="281770" indent="-281770">
              <a:defRPr sz="2300"/>
            </a:lvl1pPr>
            <a:lvl2pPr marL="562218" indent="-265896">
              <a:defRPr sz="2000"/>
            </a:lvl2pPr>
            <a:lvl3pPr marL="813562" indent="-243407">
              <a:defRPr sz="1800"/>
            </a:lvl3pPr>
            <a:lvl4pPr marL="1050354" indent="-228856">
              <a:defRPr sz="1700"/>
            </a:lvl4pPr>
            <a:lvl5pPr marL="1279210" indent="-206367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981" y="1411553"/>
            <a:ext cx="4117019" cy="692498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117974" cy="1537344"/>
          </a:xfrm>
        </p:spPr>
        <p:txBody>
          <a:bodyPr/>
          <a:lstStyle>
            <a:lvl1pPr marL="296321" indent="-296321">
              <a:defRPr sz="2300"/>
            </a:lvl1pPr>
            <a:lvl2pPr marL="570155" indent="-273833">
              <a:defRPr sz="2000"/>
            </a:lvl2pPr>
            <a:lvl3pPr marL="821499" indent="-244730">
              <a:defRPr sz="1800"/>
            </a:lvl3pPr>
            <a:lvl4pPr marL="1050354" indent="-236793">
              <a:defRPr sz="1700"/>
            </a:lvl4pPr>
            <a:lvl5pPr marL="1279210" indent="-220919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WALKIN - Prints in GRAYS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0">
              <a:schemeClr val="accent2">
                <a:lumMod val="75000"/>
              </a:schemeClr>
            </a:gs>
            <a:gs pos="39999">
              <a:schemeClr val="accent2">
                <a:lumMod val="60000"/>
                <a:lumOff val="40000"/>
              </a:schemeClr>
            </a:gs>
            <a:gs pos="70000">
              <a:schemeClr val="accent2">
                <a:lumMod val="60000"/>
                <a:lumOff val="40000"/>
              </a:schemeClr>
            </a:gs>
            <a:gs pos="100000">
              <a:schemeClr val="accent2">
                <a:lumMod val="20000"/>
                <a:lumOff val="8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412875"/>
            <a:ext cx="8382000" cy="2135969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61" r:id="rId12"/>
  </p:sldLayoutIdLst>
  <p:transition>
    <p:fade/>
  </p:transition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50" dirty="0" smtClean="0">
          <a:ln w="3175">
            <a:noFill/>
          </a:ln>
          <a:gradFill flip="none" rotWithShape="1">
            <a:gsLst>
              <a:gs pos="0">
                <a:srgbClr val="FFFFB9"/>
              </a:gs>
              <a:gs pos="36000">
                <a:srgbClr val="FFFF99"/>
              </a:gs>
              <a:gs pos="86000">
                <a:srgbClr val="F6AE1E"/>
              </a:gs>
            </a:gsLst>
            <a:lin ang="5400000" scaled="0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396875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4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5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258888" indent="-344488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5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4963" indent="-3460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5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1941513" indent="-336550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5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0">
              <a:schemeClr val="accent2">
                <a:lumMod val="75000"/>
              </a:schemeClr>
            </a:gs>
            <a:gs pos="39999">
              <a:schemeClr val="accent2">
                <a:lumMod val="60000"/>
                <a:lumOff val="40000"/>
              </a:schemeClr>
            </a:gs>
            <a:gs pos="70000">
              <a:schemeClr val="accent2">
                <a:lumMod val="60000"/>
                <a:lumOff val="40000"/>
              </a:schemeClr>
            </a:gs>
            <a:gs pos="100000">
              <a:schemeClr val="accent2">
                <a:lumMod val="20000"/>
                <a:lumOff val="8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white rectangle.png"/>
          <p:cNvPicPr>
            <a:picLocks noChangeAspect="1"/>
          </p:cNvPicPr>
          <p:nvPr/>
        </p:nvPicPr>
        <p:blipFill>
          <a:blip r:embed="rId3" cstate="print"/>
          <a:srcRect b="10453"/>
          <a:stretch>
            <a:fillRect/>
          </a:stretch>
        </p:blipFill>
        <p:spPr>
          <a:xfrm>
            <a:off x="0" y="1299706"/>
            <a:ext cx="9144000" cy="5558294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2" y="1905000"/>
            <a:ext cx="8040688" cy="21082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</p:sldLayoutIdLst>
  <p:transition>
    <p:fade/>
  </p:transition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25" dirty="0" smtClean="0">
          <a:ln w="3175">
            <a:noFill/>
          </a:ln>
          <a:gradFill flip="none" rotWithShape="1">
            <a:gsLst>
              <a:gs pos="0">
                <a:srgbClr val="FFFFB9"/>
              </a:gs>
              <a:gs pos="36000">
                <a:srgbClr val="FFFF99"/>
              </a:gs>
              <a:gs pos="86000">
                <a:srgbClr val="F6AE1E"/>
              </a:gs>
            </a:gsLst>
            <a:lin ang="5400000" scaled="0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0" indent="0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30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1pPr>
      <a:lvl2pPr marL="384954" indent="-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8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2pPr>
      <a:lvl3pPr marL="761970" indent="-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3pPr>
      <a:lvl4pPr marL="1094009" indent="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4pPr>
      <a:lvl5pPr marL="1426047" indent="0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533400" y="1676400"/>
          <a:ext cx="7086600" cy="2078264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1914401"/>
                <a:gridCol w="1723529"/>
                <a:gridCol w="1724335"/>
                <a:gridCol w="1724335"/>
              </a:tblGrid>
              <a:tr h="307376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Premium Paying Period </a:t>
                      </a:r>
                      <a:r>
                        <a:rPr lang="en-US" sz="14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/>
                      </a:r>
                      <a:br>
                        <a:rPr lang="en-US" sz="14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</a:br>
                      <a:r>
                        <a:rPr lang="en-US" sz="14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(</a:t>
                      </a:r>
                      <a:r>
                        <a:rPr lang="en-US" sz="14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Annual Mode)</a:t>
                      </a:r>
                      <a:endParaRPr lang="en-US" sz="11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BASIC COMMISSION AS PERCENTAGE </a:t>
                      </a:r>
                      <a:r>
                        <a:rPr lang="en-US" sz="14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OF PREMIUM </a:t>
                      </a:r>
                      <a:endParaRPr lang="en-US" sz="11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6383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</a:t>
                      </a:r>
                      <a:r>
                        <a:rPr lang="en-US" sz="1400" b="1" baseline="300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st</a:t>
                      </a:r>
                      <a:r>
                        <a:rPr lang="en-US" sz="14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Policy year</a:t>
                      </a:r>
                      <a:endParaRPr lang="en-US" sz="11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</a:t>
                      </a:r>
                      <a:r>
                        <a:rPr lang="en-US" sz="1400" b="1" baseline="300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nd</a:t>
                      </a:r>
                      <a:r>
                        <a:rPr lang="en-US" sz="14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Policy year</a:t>
                      </a:r>
                      <a:endParaRPr lang="en-US" sz="11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</a:t>
                      </a:r>
                      <a:r>
                        <a:rPr lang="en-US" sz="1400" b="1" baseline="300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rd</a:t>
                      </a:r>
                      <a:r>
                        <a:rPr lang="en-US" sz="14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and Later Policy Years</a:t>
                      </a:r>
                      <a:endParaRPr lang="en-US" sz="11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40333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10 to 14 Years </a:t>
                      </a:r>
                      <a:endParaRPr lang="en-US" sz="11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26.25%</a:t>
                      </a:r>
                      <a:endParaRPr lang="en-US" sz="11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10%</a:t>
                      </a:r>
                      <a:endParaRPr lang="en-US" sz="11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5%</a:t>
                      </a:r>
                      <a:endParaRPr lang="en-US" sz="11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40333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15 to 19 years</a:t>
                      </a:r>
                      <a:endParaRPr lang="en-US" sz="11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29.75%</a:t>
                      </a:r>
                      <a:endParaRPr lang="en-US" sz="11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10%</a:t>
                      </a:r>
                      <a:endParaRPr lang="en-US" sz="11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5%</a:t>
                      </a:r>
                      <a:endParaRPr lang="en-US" sz="11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40333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20 years &amp; more</a:t>
                      </a:r>
                      <a:endParaRPr lang="en-US" sz="11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35.00%</a:t>
                      </a:r>
                      <a:endParaRPr lang="en-US" sz="11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10%</a:t>
                      </a:r>
                      <a:endParaRPr lang="en-US" sz="11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5%</a:t>
                      </a:r>
                      <a:endParaRPr lang="en-US" sz="11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01000" y="5791200"/>
            <a:ext cx="813984" cy="838200"/>
          </a:xfrm>
          <a:prstGeom prst="rect">
            <a:avLst/>
          </a:prstGeom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</p:pic>
      <p:sp>
        <p:nvSpPr>
          <p:cNvPr id="5" name="Rectangle 4"/>
          <p:cNvSpPr/>
          <p:nvPr/>
        </p:nvSpPr>
        <p:spPr>
          <a:xfrm>
            <a:off x="381000" y="3816965"/>
            <a:ext cx="7924800" cy="26007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Productivity Bonus</a:t>
            </a:r>
          </a:p>
          <a:p>
            <a:pPr algn="just"/>
            <a:r>
              <a:rPr lang="en-US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If in any quarter the FYP received through an SR is at least 20% of his annual FYP quota, he/she shall be paid a productivity bonus of 2.5% of the FYP of that quarter.</a:t>
            </a:r>
          </a:p>
          <a:p>
            <a:pPr algn="just"/>
            <a:endParaRPr lang="en-US" sz="100" dirty="0" smtClean="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just"/>
            <a:r>
              <a:rPr lang="en-US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Additional Productivity Bonus</a:t>
            </a:r>
          </a:p>
          <a:p>
            <a:pPr algn="just"/>
            <a:r>
              <a:rPr lang="en-US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If in any calendar year the SR completes his/her annual FYP quota with minimum 12 policies on different lives and also meets the second year persistency ratio requirements, he/she shall be paid an additional productivity bonus of 2.5% of his/her FYP for calendar year.</a:t>
            </a:r>
            <a:endParaRPr lang="en-US" dirty="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24022" y="1219200"/>
            <a:ext cx="361669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FOR SALES REPRESENTATIVE</a:t>
            </a:r>
          </a:p>
          <a:p>
            <a:endParaRPr lang="en-US" b="1" dirty="0" smtClean="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09600" y="457200"/>
            <a:ext cx="787106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50000" endPos="50000" dist="5000" dir="5400000" sy="-100000" rotWithShape="0"/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Field commission Structure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84205" y="344269"/>
            <a:ext cx="7192995" cy="646331"/>
          </a:xfrm>
          <a:prstGeom prst="rect">
            <a:avLst/>
          </a:prstGeom>
        </p:spPr>
        <p:txBody>
          <a:bodyPr wrap="non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en-US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50000" endPos="50000" dist="5000" dir="5400000" sy="-100000" rotWithShape="0"/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First year Premium Quota</a:t>
            </a:r>
          </a:p>
        </p:txBody>
      </p:sp>
      <p:sp>
        <p:nvSpPr>
          <p:cNvPr id="5" name="Rectangle 4"/>
          <p:cNvSpPr/>
          <p:nvPr/>
        </p:nvSpPr>
        <p:spPr>
          <a:xfrm>
            <a:off x="762000" y="1969294"/>
            <a:ext cx="69342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First Year Premium of Rs. 97,656/- in calendar year with at least 12 policies on different lives. </a:t>
            </a:r>
            <a:endParaRPr lang="en-US" sz="2000" dirty="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01000" y="5791200"/>
            <a:ext cx="813984" cy="838200"/>
          </a:xfrm>
          <a:prstGeom prst="rect">
            <a:avLst/>
          </a:prstGeom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</p:pic>
      <p:sp>
        <p:nvSpPr>
          <p:cNvPr id="7" name="Rectangle 6"/>
          <p:cNvSpPr/>
          <p:nvPr/>
        </p:nvSpPr>
        <p:spPr>
          <a:xfrm>
            <a:off x="735349" y="1515070"/>
            <a:ext cx="3379451" cy="400110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20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SALES REPRESENTATIVE</a:t>
            </a:r>
            <a:endParaRPr lang="en-US" sz="2000" b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73762" y="2753380"/>
            <a:ext cx="2198038" cy="400110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20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SALES OFFICER</a:t>
            </a:r>
            <a:endParaRPr lang="en-US" sz="2000" b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62000" y="3134380"/>
            <a:ext cx="62484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First Year Premium of Rs. 390,625/- in calendar year</a:t>
            </a:r>
            <a:endParaRPr lang="en-US" sz="2000" dirty="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62000" y="3724870"/>
            <a:ext cx="2377574" cy="400110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20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SALES MANAGER</a:t>
            </a:r>
            <a:endParaRPr lang="en-US" sz="2000" b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62000" y="4201180"/>
            <a:ext cx="63246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First Year Premium of Rs. 781,250/- in calendar year</a:t>
            </a:r>
            <a:endParaRPr lang="en-US" sz="2000" dirty="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957222" y="4810780"/>
            <a:ext cx="731802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2</a:t>
            </a:r>
            <a:r>
              <a:rPr lang="en-US" sz="2800" b="1" baseline="3000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ND</a:t>
            </a:r>
            <a:r>
              <a:rPr lang="en-US" sz="28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YEAR PERSISTENCY MUST BE 75 %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19200" y="1066800"/>
            <a:ext cx="6910167" cy="1862048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15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THANKS!</a:t>
            </a:r>
            <a:endParaRPr lang="en-US" sz="115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47800" y="2667000"/>
            <a:ext cx="640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FIELD MAN POWER DEVELOPMENT DEPARTMENT </a:t>
            </a:r>
            <a:endParaRPr lang="en-US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09800" y="3352800"/>
            <a:ext cx="5029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b="1" dirty="0" smtClean="0"/>
              <a:t>DEVELOPED BY:</a:t>
            </a:r>
          </a:p>
          <a:p>
            <a:pPr algn="ctr"/>
            <a:r>
              <a:rPr lang="en-US" sz="2400" b="1" dirty="0" smtClean="0">
                <a:solidFill>
                  <a:srgbClr val="002060"/>
                </a:solidFill>
              </a:rPr>
              <a:t>MOSHIN ABBAS </a:t>
            </a:r>
            <a:r>
              <a:rPr lang="en-US" sz="2400" b="1" dirty="0" smtClean="0"/>
              <a:t>&amp; </a:t>
            </a:r>
            <a:r>
              <a:rPr lang="en-US" sz="2400" b="1" dirty="0" smtClean="0">
                <a:solidFill>
                  <a:schemeClr val="bg2">
                    <a:lumMod val="50000"/>
                  </a:schemeClr>
                </a:solidFill>
              </a:rPr>
              <a:t>KASHIF  HASHMI</a:t>
            </a:r>
          </a:p>
          <a:p>
            <a:pPr algn="ctr"/>
            <a:r>
              <a:rPr lang="en-US" sz="2400" b="1" dirty="0" smtClean="0"/>
              <a:t>F.M.D P.O , KARACH</a:t>
            </a:r>
            <a:endParaRPr lang="en-US" sz="2400" b="1" dirty="0"/>
          </a:p>
        </p:txBody>
      </p:sp>
    </p:spTree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3 Part 7 Comm Struc">
  <a:themeElements>
    <a:clrScheme name="Red Template Template">
      <a:dk1>
        <a:srgbClr val="000000"/>
      </a:dk1>
      <a:lt1>
        <a:srgbClr val="FFFFFF"/>
      </a:lt1>
      <a:dk2>
        <a:srgbClr val="9C2828"/>
      </a:dk2>
      <a:lt2>
        <a:srgbClr val="FFFF99"/>
      </a:lt2>
      <a:accent1>
        <a:srgbClr val="FFC000"/>
      </a:accent1>
      <a:accent2>
        <a:srgbClr val="0D84CD"/>
      </a:accent2>
      <a:accent3>
        <a:srgbClr val="AD5778"/>
      </a:accent3>
      <a:accent4>
        <a:srgbClr val="919E7A"/>
      </a:accent4>
      <a:accent5>
        <a:srgbClr val="DA804E"/>
      </a:accent5>
      <a:accent6>
        <a:srgbClr val="7D3DA1"/>
      </a:accent6>
      <a:hlink>
        <a:srgbClr val="F0ED7B"/>
      </a:hlink>
      <a:folHlink>
        <a:srgbClr val="F3EB4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91436" tIns="45718" rIns="91436" bIns="45718" numCol="1" rtlCol="0" anchor="ctr" anchorCtr="0" compatLnSpc="1">
        <a:prstTxWarp prst="textNoShape">
          <a:avLst/>
        </a:prstTxWarp>
      </a:bodyPr>
      <a:lstStyle>
        <a:defPPr algn="ctr" defTabSz="914099" fontAlgn="base">
          <a:spcBef>
            <a:spcPct val="0"/>
          </a:spcBef>
          <a:spcAft>
            <a:spcPct val="0"/>
          </a:spcAft>
          <a:defRPr sz="2300" dirty="0" smtClean="0">
            <a:solidFill>
              <a:srgbClr val="FFFFFF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White with Courier font for code slides">
  <a:themeElements>
    <a:clrScheme name="Blue Template-Template">
      <a:dk1>
        <a:srgbClr val="000000"/>
      </a:dk1>
      <a:lt1>
        <a:srgbClr val="FFFFFF"/>
      </a:lt1>
      <a:dk2>
        <a:srgbClr val="050595"/>
      </a:dk2>
      <a:lt2>
        <a:srgbClr val="FFFFFF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7D3DA1"/>
      </a:accent6>
      <a:hlink>
        <a:srgbClr val="F3EB4F"/>
      </a:hlink>
      <a:folHlink>
        <a:srgbClr val="7DDD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109728" tIns="54864" rIns="109728" bIns="54864" numCol="1" rtlCol="0" anchor="ctr" anchorCtr="0" compatLnSpc="1">
        <a:prstTxWarp prst="textNoShape">
          <a:avLst/>
        </a:prstTxWarp>
      </a:bodyPr>
      <a:lstStyle>
        <a:defPPr marL="0" marR="0" indent="0" algn="ctr" defTabSz="10969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smtClean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6EDDDB5EE6D98C44930B742096920B300400F5B6D36B3EF94B4E9A635CDF2A18F5B8" ma:contentTypeVersion="30" ma:contentTypeDescription="Create a new document." ma:contentTypeScope="" ma:versionID="b6358c8e9ccf10d22debe3a56dce56ac"/>
</file>

<file path=customXml/item2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/>
</file>

<file path=customXml/itemProps1.xml><?xml version="1.0" encoding="utf-8"?>
<ds:datastoreItem xmlns:ds="http://schemas.openxmlformats.org/officeDocument/2006/customXml" ds:itemID="{4786F452-06BA-49D5-9E2D-C35E6F63D437}">
  <ds:schemaRefs>
    <ds:schemaRef ds:uri="http://schemas.microsoft.com/office/2006/metadata/contentType"/>
    <ds:schemaRef ds:uri="http://schemas.microsoft.com/office/2006/metadata/properties/metaAttributes"/>
  </ds:schemaRefs>
</ds:datastoreItem>
</file>

<file path=customXml/itemProps2.xml><?xml version="1.0" encoding="utf-8"?>
<ds:datastoreItem xmlns:ds="http://schemas.openxmlformats.org/officeDocument/2006/customXml" ds:itemID="{140DE799-400D-457A-A0F1-CBEB124E44E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37462FF-9B7B-4D82-96B2-CD19A3C5E32D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3 Part 7 Comm Struc</Template>
  <TotalTime>0</TotalTime>
  <Words>225</Words>
  <Application>Microsoft Office PowerPoint</Application>
  <PresentationFormat>On-screen Show (4:3)</PresentationFormat>
  <Paragraphs>38</Paragraphs>
  <Slides>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3 Part 7 Comm Struc</vt:lpstr>
      <vt:lpstr>White with Courier font for code slides</vt:lpstr>
      <vt:lpstr>Slide 1</vt:lpstr>
      <vt:lpstr>Slide 2</vt:lpstr>
      <vt:lpstr>Slide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Hafiz Rasheed Ahmed</cp:lastModifiedBy>
  <cp:revision>2</cp:revision>
  <dcterms:created xsi:type="dcterms:W3CDTF">2012-01-05T10:08:31Z</dcterms:created>
  <dcterms:modified xsi:type="dcterms:W3CDTF">2012-02-21T09:24:28Z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TC102867849990</vt:lpwstr>
  </property>
</Properties>
</file>