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</p:sldMasterIdLst>
  <p:notesMasterIdLst>
    <p:notesMasterId r:id="rId11"/>
  </p:notesMasterIdLst>
  <p:sldIdLst>
    <p:sldId id="589" r:id="rId6"/>
    <p:sldId id="590" r:id="rId7"/>
    <p:sldId id="591" r:id="rId8"/>
    <p:sldId id="592" r:id="rId9"/>
    <p:sldId id="5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11" autoAdjust="0"/>
  </p:normalViewPr>
  <p:slideViewPr>
    <p:cSldViewPr>
      <p:cViewPr>
        <p:scale>
          <a:sx n="56" d="100"/>
          <a:sy n="56" d="100"/>
        </p:scale>
        <p:origin x="-102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chemeClr val="accent2">
                <a:lumMod val="60000"/>
                <a:lumOff val="40000"/>
              </a:schemeClr>
            </a:gs>
            <a:gs pos="7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3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289" y="2590800"/>
            <a:ext cx="6293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CODE OF ETHICS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20469"/>
            <a:ext cx="6934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ETHICS OF THE PROFESSION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371600"/>
            <a:ext cx="7696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position of Insurance Sales Representatives is unique. They provide the liaison between their clients and the State Life. Good behavior and professional approach creates a good image of the profession. Remember that Businesses have no choice but fulfilled their customers need and to listen them carefully to what they are saying.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important aspects are given below:</a:t>
            </a:r>
          </a:p>
          <a:p>
            <a:endParaRPr lang="en-US" sz="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Professional competence and ethics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safeguard the interests of policyholder as well as the Insurer.</a:t>
            </a:r>
            <a:endParaRPr lang="en-US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572869"/>
            <a:ext cx="6934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ETHICS OF THE PROFESSION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543883"/>
            <a:ext cx="701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present Accurately, Honestly and Completely every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fact to help clients to make decision.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Avoid rebating and recycling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Acquire continuous knowledge and skills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High Moral/Standards of Organization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refrain from Twisting/Persuading a Policy Owner to                  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discontinue or in order to purchase a new policy.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Excellent Customer Service to all Policy Holder at all time.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refrain from criticizing others.</a:t>
            </a: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738" y="391180"/>
            <a:ext cx="838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KEY RESPONSIBILITIES of field worker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680895"/>
            <a:ext cx="82296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Prospecting with a well directed systematic process.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Qualifying prospects based on standards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Cultivating Centers of Influence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Being involved in the community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Keeping complete Prospects files and records.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Obtaining Referrals (names).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Having a well defined market and building clientele.</a:t>
            </a:r>
          </a:p>
          <a:p>
            <a:r>
              <a:rPr lang="en-US" sz="1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9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KEY RESPONSIBILITIES of field worker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580614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Exploring the Markets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Meeting qualified prospects and their needs.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Fulfilling requirements to get a proposal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materialized in accordance with life insurance policies.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provide post sale service to policyholders example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claims handling.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Maintaining a liaison with your Area Office, Sector and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Zonal Office for continuous learning process.</a:t>
            </a:r>
            <a:endParaRPr lang="en-US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91200"/>
            <a:ext cx="813984" cy="83820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Part 3 Code of Ethics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86F452-06BA-49D5-9E2D-C35E6F63D43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37462FF-9B7B-4D82-96B2-CD19A3C5E3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 Part 3 Code of Ethics</Template>
  <TotalTime>0</TotalTime>
  <Words>287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2 Part 3 Code of Ethics</vt:lpstr>
      <vt:lpstr>White with Courier font for code slides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2012-01-05T10:07:43Z</dcterms:created>
  <dcterms:modified xsi:type="dcterms:W3CDTF">2012-01-05T10:08:13Z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