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74" r:id="rId5"/>
  </p:sldMasterIdLst>
  <p:notesMasterIdLst>
    <p:notesMasterId r:id="rId11"/>
  </p:notesMasterIdLst>
  <p:sldIdLst>
    <p:sldId id="589" r:id="rId6"/>
    <p:sldId id="590" r:id="rId7"/>
    <p:sldId id="591" r:id="rId8"/>
    <p:sldId id="592" r:id="rId9"/>
    <p:sldId id="5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11" autoAdjust="0"/>
  </p:normalViewPr>
  <p:slideViewPr>
    <p:cSldViewPr>
      <p:cViewPr>
        <p:scale>
          <a:sx n="56" d="100"/>
          <a:sy n="56" d="100"/>
        </p:scale>
        <p:origin x="-102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A5E48-4037-464B-B0CD-A57309264C70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D4A70-2F51-4146-B9C4-8BA4F7541B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D4A70-2F51-4146-B9C4-8BA4F7541B2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chemeClr val="accent2">
                <a:lumMod val="60000"/>
                <a:lumOff val="40000"/>
              </a:schemeClr>
            </a:gs>
            <a:gs pos="7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9999">
              <a:schemeClr val="accent2">
                <a:lumMod val="60000"/>
                <a:lumOff val="40000"/>
              </a:schemeClr>
            </a:gs>
            <a:gs pos="7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3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6289" y="2590800"/>
            <a:ext cx="62937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CODE OF ETHICS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20469"/>
            <a:ext cx="69349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ETHICS OF THE PROFESSION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371600"/>
            <a:ext cx="7696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position of Insurance Sales Representatives is unique. They provide the liaison between their clients and the State Life. Good behavior and professional approach creates a good image of the profession. Remember that Businesses have no choice but fulfilled their customers need and to listen them carefully to what they are saying.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important aspects are given below:</a:t>
            </a:r>
          </a:p>
          <a:p>
            <a:endParaRPr lang="en-US" sz="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Professional competence and ethics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safeguard the interests of policyholder as well as the Insurer.</a:t>
            </a:r>
            <a:endParaRPr lang="en-US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572869"/>
            <a:ext cx="69349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ETHICS OF THE PROFESSION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1543883"/>
            <a:ext cx="7010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present Accurately, Honestly and Completely every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fact to help clients to make decision.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Avoid rebating and recycling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Acquire continuous knowledge and skills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High Moral/Standards of Organization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refrain from Twisting/Persuading a Policy Owner to                   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discontinue or in order to purchase a new policy.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Excellent Customer Service to all Policy Holder at all time.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refrain from criticizing others.</a:t>
            </a:r>
            <a:endParaRPr lang="en-US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1738" y="391180"/>
            <a:ext cx="83874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KEY RESPONSIBILITIES of field worker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680895"/>
            <a:ext cx="8229600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Prospecting with a well directed systematic process.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Qualifying prospects based on standards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Cultivating Centers of Influence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Being involved in the community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Keeping complete Prospects files and records.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Obtaining Referrals (names).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Having a well defined market and building clientele.</a:t>
            </a:r>
          </a:p>
          <a:p>
            <a:r>
              <a:rPr lang="en-US" sz="1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KEY RESPONSIBILITIES of field worker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580614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Exploring the Markets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Meeting qualified prospects and their needs.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Fulfilling requirements to get a proposal 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materialized in accordance with life insurance policies.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provide post sale service to policyholders example                   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claims handling.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Maintaining a liaison with your Area Office, Sector and 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Zonal Office for continuous learning process.</a:t>
            </a:r>
            <a:endParaRPr lang="en-US" sz="24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791200"/>
            <a:ext cx="813984" cy="838200"/>
          </a:xfrm>
          <a:prstGeom prst="rect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 Part 3 Code of Ethics">
  <a:themeElements>
    <a:clrScheme name="Red Template Template">
      <a:dk1>
        <a:srgbClr val="000000"/>
      </a:dk1>
      <a:lt1>
        <a:srgbClr val="FFFFFF"/>
      </a:lt1>
      <a:dk2>
        <a:srgbClr val="9C2828"/>
      </a:dk2>
      <a:lt2>
        <a:srgbClr val="FFFF99"/>
      </a:lt2>
      <a:accent1>
        <a:srgbClr val="FFC000"/>
      </a:accent1>
      <a:accent2>
        <a:srgbClr val="0D84CD"/>
      </a:accent2>
      <a:accent3>
        <a:srgbClr val="AD5778"/>
      </a:accent3>
      <a:accent4>
        <a:srgbClr val="919E7A"/>
      </a:accent4>
      <a:accent5>
        <a:srgbClr val="DA804E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0" ma:contentTypeDescription="Create a new document." ma:contentTypeScope="" ma:versionID="b6358c8e9ccf10d22debe3a56dce56ac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140DE799-400D-457A-A0F1-CBEB124E44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86F452-06BA-49D5-9E2D-C35E6F63D437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337462FF-9B7B-4D82-96B2-CD19A3C5E3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 Part 3 Code of Ethics</Template>
  <TotalTime>0</TotalTime>
  <Words>287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2 Part 3 Code of Ethics</vt:lpstr>
      <vt:lpstr>White with Courier font for code slides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2012-01-05T10:07:43Z</dcterms:created>
  <dcterms:modified xsi:type="dcterms:W3CDTF">2012-01-05T10:08:13Z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TC102867849990</vt:lpwstr>
  </property>
</Properties>
</file>