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1"/>
  </p:sldMasterIdLst>
  <p:notesMasterIdLst>
    <p:notesMasterId r:id="rId12"/>
  </p:notesMasterIdLst>
  <p:sldIdLst>
    <p:sldId id="342" r:id="rId2"/>
    <p:sldId id="308" r:id="rId3"/>
    <p:sldId id="315" r:id="rId4"/>
    <p:sldId id="316" r:id="rId5"/>
    <p:sldId id="319" r:id="rId6"/>
    <p:sldId id="321" r:id="rId7"/>
    <p:sldId id="322" r:id="rId8"/>
    <p:sldId id="323" r:id="rId9"/>
    <p:sldId id="325" r:id="rId10"/>
    <p:sldId id="344" r:id="rId1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06" autoAdjust="0"/>
    <p:restoredTop sz="94660"/>
  </p:normalViewPr>
  <p:slideViewPr>
    <p:cSldViewPr>
      <p:cViewPr varScale="1">
        <p:scale>
          <a:sx n="23" d="100"/>
          <a:sy n="23" d="100"/>
        </p:scale>
        <p:origin x="-787"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cs typeface="Arial" charset="0"/>
              </a:defRPr>
            </a:lvl1pPr>
          </a:lstStyle>
          <a:p>
            <a:pPr>
              <a:defRPr/>
            </a:pPr>
            <a:endParaRPr lang="en-US"/>
          </a:p>
        </p:txBody>
      </p:sp>
      <p:sp>
        <p:nvSpPr>
          <p:cNvPr id="4099"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cs typeface="Arial" charset="0"/>
              </a:defRPr>
            </a:lvl1pPr>
          </a:lstStyle>
          <a:p>
            <a:pPr>
              <a:defRPr/>
            </a:pPr>
            <a:endParaRPr lang="en-US"/>
          </a:p>
        </p:txBody>
      </p:sp>
      <p:sp>
        <p:nvSpPr>
          <p:cNvPr id="2458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0"/>
            <a:r>
              <a:rPr lang="en-US" noProof="0" smtClean="0"/>
              <a:t>Second level</a:t>
            </a:r>
          </a:p>
          <a:p>
            <a:pPr lvl="0"/>
            <a:r>
              <a:rPr lang="en-US" noProof="0" smtClean="0"/>
              <a:t>Third level</a:t>
            </a:r>
          </a:p>
          <a:p>
            <a:pPr lvl="0"/>
            <a:r>
              <a:rPr lang="en-US" noProof="0" smtClean="0"/>
              <a:t>Fourth level</a:t>
            </a:r>
          </a:p>
          <a:p>
            <a:pPr lvl="0"/>
            <a:r>
              <a:rPr lang="en-US" noProof="0" smtClean="0"/>
              <a:t>Fifth level</a:t>
            </a:r>
          </a:p>
        </p:txBody>
      </p:sp>
      <p:sp>
        <p:nvSpPr>
          <p:cNvPr id="410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cs typeface="Arial" charset="0"/>
              </a:defRPr>
            </a:lvl1pPr>
          </a:lstStyle>
          <a:p>
            <a:pPr>
              <a:defRPr/>
            </a:pPr>
            <a:endParaRPr lang="en-US"/>
          </a:p>
        </p:txBody>
      </p:sp>
      <p:sp>
        <p:nvSpPr>
          <p:cNvPr id="410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0"/>
                <a:cs typeface="Arial" charset="0"/>
              </a:defRPr>
            </a:lvl1pPr>
          </a:lstStyle>
          <a:p>
            <a:pPr>
              <a:defRPr/>
            </a:pPr>
            <a:fld id="{7394870B-501B-4A23-83F6-F817F88E5FF7}"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1pPr>
    <a:lvl2pPr marL="742950" indent="-28575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2pPr>
    <a:lvl3pPr marL="1143000" indent="-2286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3pPr>
    <a:lvl4pPr marL="1600200" indent="-2286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4pPr>
    <a:lvl5pPr marL="2057400" indent="-2286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319088" y="1752600"/>
            <a:ext cx="8824912" cy="5129213"/>
            <a:chOff x="201" y="1104"/>
            <a:chExt cx="5559" cy="3231"/>
          </a:xfrm>
        </p:grpSpPr>
        <p:sp>
          <p:nvSpPr>
            <p:cNvPr id="5" name="Freeform 3"/>
            <p:cNvSpPr>
              <a:spLocks/>
            </p:cNvSpPr>
            <p:nvPr/>
          </p:nvSpPr>
          <p:spPr bwMode="ltGray">
            <a:xfrm>
              <a:off x="210" y="1104"/>
              <a:ext cx="5550" cy="3216"/>
            </a:xfrm>
            <a:custGeom>
              <a:avLst/>
              <a:gdLst/>
              <a:ahLst/>
              <a:cxnLst>
                <a:cxn ang="0">
                  <a:pos x="335" y="0"/>
                </a:cxn>
                <a:cxn ang="0">
                  <a:pos x="333" y="1290"/>
                </a:cxn>
                <a:cxn ang="0">
                  <a:pos x="0" y="1290"/>
                </a:cxn>
                <a:cxn ang="0">
                  <a:pos x="6" y="3210"/>
                </a:cxn>
                <a:cxn ang="0">
                  <a:pos x="5550" y="3216"/>
                </a:cxn>
                <a:cxn ang="0">
                  <a:pos x="5550" y="0"/>
                </a:cxn>
                <a:cxn ang="0">
                  <a:pos x="335" y="0"/>
                </a:cxn>
                <a:cxn ang="0">
                  <a:pos x="335" y="0"/>
                </a:cxn>
              </a:cxnLst>
              <a:rect l="0" t="0" r="r" b="b"/>
              <a:pathLst>
                <a:path w="5550" h="3216">
                  <a:moveTo>
                    <a:pt x="335" y="0"/>
                  </a:moveTo>
                  <a:lnTo>
                    <a:pt x="333" y="1290"/>
                  </a:lnTo>
                  <a:lnTo>
                    <a:pt x="0" y="1290"/>
                  </a:lnTo>
                  <a:lnTo>
                    <a:pt x="6" y="3210"/>
                  </a:lnTo>
                  <a:lnTo>
                    <a:pt x="5550" y="3216"/>
                  </a:lnTo>
                  <a:lnTo>
                    <a:pt x="5550" y="0"/>
                  </a:lnTo>
                  <a:lnTo>
                    <a:pt x="335" y="0"/>
                  </a:lnTo>
                  <a:lnTo>
                    <a:pt x="335" y="0"/>
                  </a:lnTo>
                  <a:close/>
                </a:path>
              </a:pathLst>
            </a:custGeom>
            <a:solidFill>
              <a:schemeClr val="bg2">
                <a:alpha val="39999"/>
              </a:schemeClr>
            </a:solidFill>
            <a:ln w="9525">
              <a:noFill/>
              <a:round/>
              <a:headEnd/>
              <a:tailEnd/>
            </a:ln>
          </p:spPr>
          <p:txBody>
            <a:bodyPr/>
            <a:lstStyle/>
            <a:p>
              <a:pPr>
                <a:defRPr/>
              </a:pPr>
              <a:endParaRPr lang="en-US"/>
            </a:p>
          </p:txBody>
        </p:sp>
        <p:sp>
          <p:nvSpPr>
            <p:cNvPr id="6" name="Freeform 4"/>
            <p:cNvSpPr>
              <a:spLocks/>
            </p:cNvSpPr>
            <p:nvPr/>
          </p:nvSpPr>
          <p:spPr bwMode="ltGray">
            <a:xfrm>
              <a:off x="528" y="2400"/>
              <a:ext cx="5232" cy="1920"/>
            </a:xfrm>
            <a:custGeom>
              <a:avLst/>
              <a:gdLst/>
              <a:ahLst/>
              <a:cxnLst>
                <a:cxn ang="0">
                  <a:pos x="0" y="0"/>
                </a:cxn>
                <a:cxn ang="0">
                  <a:pos x="0" y="2182"/>
                </a:cxn>
                <a:cxn ang="0">
                  <a:pos x="4897" y="2182"/>
                </a:cxn>
                <a:cxn ang="0">
                  <a:pos x="4897" y="0"/>
                </a:cxn>
                <a:cxn ang="0">
                  <a:pos x="0" y="0"/>
                </a:cxn>
                <a:cxn ang="0">
                  <a:pos x="0" y="0"/>
                </a:cxn>
              </a:cxnLst>
              <a:rect l="0" t="0" r="r" b="b"/>
              <a:pathLst>
                <a:path w="4897" h="2182">
                  <a:moveTo>
                    <a:pt x="0" y="0"/>
                  </a:moveTo>
                  <a:lnTo>
                    <a:pt x="0" y="2182"/>
                  </a:lnTo>
                  <a:lnTo>
                    <a:pt x="4897" y="2182"/>
                  </a:lnTo>
                  <a:lnTo>
                    <a:pt x="4897" y="0"/>
                  </a:lnTo>
                  <a:lnTo>
                    <a:pt x="0" y="0"/>
                  </a:lnTo>
                  <a:lnTo>
                    <a:pt x="0" y="0"/>
                  </a:lnTo>
                  <a:close/>
                </a:path>
              </a:pathLst>
            </a:custGeom>
            <a:solidFill>
              <a:schemeClr val="bg2">
                <a:alpha val="30000"/>
              </a:schemeClr>
            </a:solidFill>
            <a:ln w="9525">
              <a:noFill/>
              <a:round/>
              <a:headEnd/>
              <a:tailEnd/>
            </a:ln>
          </p:spPr>
          <p:txBody>
            <a:bodyPr/>
            <a:lstStyle/>
            <a:p>
              <a:pPr>
                <a:defRPr/>
              </a:pPr>
              <a:endParaRPr lang="en-US"/>
            </a:p>
          </p:txBody>
        </p:sp>
        <p:sp>
          <p:nvSpPr>
            <p:cNvPr id="7" name="Freeform 5"/>
            <p:cNvSpPr>
              <a:spLocks/>
            </p:cNvSpPr>
            <p:nvPr/>
          </p:nvSpPr>
          <p:spPr bwMode="ltGray">
            <a:xfrm>
              <a:off x="201" y="2377"/>
              <a:ext cx="3455" cy="29"/>
            </a:xfrm>
            <a:custGeom>
              <a:avLst/>
              <a:gdLst/>
              <a:ahLst/>
              <a:cxnLst>
                <a:cxn ang="0">
                  <a:pos x="0" y="0"/>
                </a:cxn>
                <a:cxn ang="0">
                  <a:pos x="0" y="149"/>
                </a:cxn>
                <a:cxn ang="0">
                  <a:pos x="5387" y="149"/>
                </a:cxn>
                <a:cxn ang="0">
                  <a:pos x="5387" y="0"/>
                </a:cxn>
                <a:cxn ang="0">
                  <a:pos x="0" y="0"/>
                </a:cxn>
                <a:cxn ang="0">
                  <a:pos x="0" y="0"/>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w="9525" cap="flat" cmpd="sng">
              <a:noFill/>
              <a:prstDash val="solid"/>
              <a:round/>
              <a:headEnd type="none" w="med" len="med"/>
              <a:tailEnd type="none" w="med" len="med"/>
            </a:ln>
            <a:effectLst/>
          </p:spPr>
          <p:txBody>
            <a:bodyPr/>
            <a:lstStyle/>
            <a:p>
              <a:pPr>
                <a:defRPr/>
              </a:pPr>
              <a:endParaRPr lang="en-US"/>
            </a:p>
          </p:txBody>
        </p:sp>
        <p:sp>
          <p:nvSpPr>
            <p:cNvPr id="8" name="Freeform 6"/>
            <p:cNvSpPr>
              <a:spLocks/>
            </p:cNvSpPr>
            <p:nvPr/>
          </p:nvSpPr>
          <p:spPr bwMode="ltGray">
            <a:xfrm>
              <a:off x="528" y="1104"/>
              <a:ext cx="4894" cy="29"/>
            </a:xfrm>
            <a:custGeom>
              <a:avLst/>
              <a:gdLst/>
              <a:ahLst/>
              <a:cxnLst>
                <a:cxn ang="0">
                  <a:pos x="0" y="0"/>
                </a:cxn>
                <a:cxn ang="0">
                  <a:pos x="0" y="149"/>
                </a:cxn>
                <a:cxn ang="0">
                  <a:pos x="5387" y="149"/>
                </a:cxn>
                <a:cxn ang="0">
                  <a:pos x="5387" y="0"/>
                </a:cxn>
                <a:cxn ang="0">
                  <a:pos x="0" y="0"/>
                </a:cxn>
                <a:cxn ang="0">
                  <a:pos x="0" y="0"/>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w="9525" cap="flat" cmpd="sng">
              <a:noFill/>
              <a:prstDash val="solid"/>
              <a:round/>
              <a:headEnd type="none" w="med" len="med"/>
              <a:tailEnd type="none" w="med" len="med"/>
            </a:ln>
            <a:effectLst/>
          </p:spPr>
          <p:txBody>
            <a:bodyPr/>
            <a:lstStyle/>
            <a:p>
              <a:pPr>
                <a:defRPr/>
              </a:pPr>
              <a:endParaRPr lang="en-US"/>
            </a:p>
          </p:txBody>
        </p:sp>
        <p:sp>
          <p:nvSpPr>
            <p:cNvPr id="9" name="Freeform 7"/>
            <p:cNvSpPr>
              <a:spLocks/>
            </p:cNvSpPr>
            <p:nvPr/>
          </p:nvSpPr>
          <p:spPr bwMode="ltGray">
            <a:xfrm>
              <a:off x="201" y="2377"/>
              <a:ext cx="30" cy="1958"/>
            </a:xfrm>
            <a:custGeom>
              <a:avLst/>
              <a:gdLst/>
              <a:ahLst/>
              <a:cxnLst>
                <a:cxn ang="0">
                  <a:pos x="0" y="0"/>
                </a:cxn>
                <a:cxn ang="0">
                  <a:pos x="0" y="1416"/>
                </a:cxn>
                <a:cxn ang="0">
                  <a:pos x="29" y="1416"/>
                </a:cxn>
                <a:cxn ang="0">
                  <a:pos x="30" y="27"/>
                </a:cxn>
                <a:cxn ang="0">
                  <a:pos x="0" y="0"/>
                </a:cxn>
                <a:cxn ang="0">
                  <a:pos x="0" y="0"/>
                </a:cxn>
              </a:cxnLst>
              <a:rect l="0" t="0" r="r" b="b"/>
              <a:pathLst>
                <a:path w="30" h="1416">
                  <a:moveTo>
                    <a:pt x="0" y="0"/>
                  </a:moveTo>
                  <a:lnTo>
                    <a:pt x="0" y="1416"/>
                  </a:lnTo>
                  <a:lnTo>
                    <a:pt x="29" y="1416"/>
                  </a:lnTo>
                  <a:lnTo>
                    <a:pt x="30" y="27"/>
                  </a:lnTo>
                  <a:lnTo>
                    <a:pt x="0" y="0"/>
                  </a:lnTo>
                  <a:lnTo>
                    <a:pt x="0" y="0"/>
                  </a:lnTo>
                  <a:close/>
                </a:path>
              </a:pathLst>
            </a:custGeom>
            <a:gradFill rotWithShape="1">
              <a:gsLst>
                <a:gs pos="0">
                  <a:schemeClr val="bg2">
                    <a:gamma/>
                    <a:tint val="87843"/>
                    <a:invGamma/>
                  </a:schemeClr>
                </a:gs>
                <a:gs pos="100000">
                  <a:schemeClr val="bg2">
                    <a:alpha val="0"/>
                  </a:schemeClr>
                </a:gs>
              </a:gsLst>
              <a:lin ang="5400000" scaled="1"/>
            </a:gradFill>
            <a:ln w="9525" cap="flat" cmpd="sng">
              <a:noFill/>
              <a:prstDash val="solid"/>
              <a:round/>
              <a:headEnd type="none" w="med" len="med"/>
              <a:tailEnd type="none" w="med" len="med"/>
            </a:ln>
            <a:effectLst/>
          </p:spPr>
          <p:txBody>
            <a:bodyPr/>
            <a:lstStyle/>
            <a:p>
              <a:pPr>
                <a:defRPr/>
              </a:pPr>
              <a:endParaRPr lang="en-US"/>
            </a:p>
          </p:txBody>
        </p:sp>
        <p:sp>
          <p:nvSpPr>
            <p:cNvPr id="10" name="Freeform 8"/>
            <p:cNvSpPr>
              <a:spLocks/>
            </p:cNvSpPr>
            <p:nvPr/>
          </p:nvSpPr>
          <p:spPr bwMode="ltGray">
            <a:xfrm>
              <a:off x="528" y="1104"/>
              <a:ext cx="29" cy="3225"/>
            </a:xfrm>
            <a:custGeom>
              <a:avLst/>
              <a:gdLst/>
              <a:ahLst/>
              <a:cxnLst>
                <a:cxn ang="0">
                  <a:pos x="0" y="0"/>
                </a:cxn>
                <a:cxn ang="0">
                  <a:pos x="0" y="2161"/>
                </a:cxn>
                <a:cxn ang="0">
                  <a:pos x="29" y="2161"/>
                </a:cxn>
                <a:cxn ang="0">
                  <a:pos x="27" y="27"/>
                </a:cxn>
                <a:cxn ang="0">
                  <a:pos x="0" y="0"/>
                </a:cxn>
                <a:cxn ang="0">
                  <a:pos x="0" y="0"/>
                </a:cxn>
              </a:cxnLst>
              <a:rect l="0" t="0" r="r" b="b"/>
              <a:pathLst>
                <a:path w="29" h="2161">
                  <a:moveTo>
                    <a:pt x="0" y="0"/>
                  </a:moveTo>
                  <a:lnTo>
                    <a:pt x="0" y="2161"/>
                  </a:lnTo>
                  <a:lnTo>
                    <a:pt x="29" y="2161"/>
                  </a:lnTo>
                  <a:lnTo>
                    <a:pt x="27" y="27"/>
                  </a:lnTo>
                  <a:lnTo>
                    <a:pt x="0" y="0"/>
                  </a:lnTo>
                  <a:lnTo>
                    <a:pt x="0" y="0"/>
                  </a:lnTo>
                  <a:close/>
                </a:path>
              </a:pathLst>
            </a:custGeom>
            <a:gradFill rotWithShape="1">
              <a:gsLst>
                <a:gs pos="0">
                  <a:schemeClr val="bg2">
                    <a:gamma/>
                    <a:tint val="87843"/>
                    <a:invGamma/>
                  </a:schemeClr>
                </a:gs>
                <a:gs pos="100000">
                  <a:schemeClr val="bg2">
                    <a:alpha val="0"/>
                  </a:schemeClr>
                </a:gs>
              </a:gsLst>
              <a:lin ang="5400000" scaled="1"/>
            </a:gradFill>
            <a:ln w="9525" cap="flat" cmpd="sng">
              <a:noFill/>
              <a:prstDash val="solid"/>
              <a:round/>
              <a:headEnd type="none" w="med" len="med"/>
              <a:tailEnd type="none" w="med" len="med"/>
            </a:ln>
            <a:effectLst/>
          </p:spPr>
          <p:txBody>
            <a:bodyPr/>
            <a:lstStyle/>
            <a:p>
              <a:pPr>
                <a:defRPr/>
              </a:pPr>
              <a:endParaRPr lang="en-US"/>
            </a:p>
          </p:txBody>
        </p:sp>
      </p:grpSp>
      <p:sp>
        <p:nvSpPr>
          <p:cNvPr id="64521" name="Rectangle 9"/>
          <p:cNvSpPr>
            <a:spLocks noGrp="1" noChangeArrowheads="1"/>
          </p:cNvSpPr>
          <p:nvPr>
            <p:ph type="ctrTitle" sz="quarter"/>
          </p:nvPr>
        </p:nvSpPr>
        <p:spPr>
          <a:xfrm>
            <a:off x="990600" y="1905000"/>
            <a:ext cx="7772400" cy="1736725"/>
          </a:xfrm>
        </p:spPr>
        <p:txBody>
          <a:bodyPr anchor="t"/>
          <a:lstStyle>
            <a:lvl1pPr>
              <a:defRPr sz="5400"/>
            </a:lvl1pPr>
          </a:lstStyle>
          <a:p>
            <a:r>
              <a:rPr lang="en-US" smtClean="0"/>
              <a:t>Click to edit Master title style</a:t>
            </a:r>
            <a:endParaRPr lang="en-US"/>
          </a:p>
        </p:txBody>
      </p:sp>
      <p:sp>
        <p:nvSpPr>
          <p:cNvPr id="64522" name="Rectangle 10"/>
          <p:cNvSpPr>
            <a:spLocks noGrp="1" noChangeArrowheads="1"/>
          </p:cNvSpPr>
          <p:nvPr>
            <p:ph type="subTitle" sz="quarter" idx="1"/>
          </p:nvPr>
        </p:nvSpPr>
        <p:spPr>
          <a:xfrm>
            <a:off x="990600" y="3962400"/>
            <a:ext cx="6781800" cy="1752600"/>
          </a:xfrm>
        </p:spPr>
        <p:txBody>
          <a:bodyPr/>
          <a:lstStyle>
            <a:lvl1pPr marL="0" indent="0">
              <a:buFont typeface="Wingdings" pitchFamily="2" charset="2"/>
              <a:buNone/>
              <a:defRPr/>
            </a:lvl1pPr>
          </a:lstStyle>
          <a:p>
            <a:r>
              <a:rPr lang="en-US" smtClean="0"/>
              <a:t>Click to edit Master subtitle style</a:t>
            </a:r>
            <a:endParaRPr lang="en-US"/>
          </a:p>
        </p:txBody>
      </p:sp>
      <p:sp>
        <p:nvSpPr>
          <p:cNvPr id="11" name="Rectangle 11"/>
          <p:cNvSpPr>
            <a:spLocks noGrp="1" noChangeArrowheads="1"/>
          </p:cNvSpPr>
          <p:nvPr>
            <p:ph type="dt" sz="quarter" idx="10"/>
          </p:nvPr>
        </p:nvSpPr>
        <p:spPr>
          <a:xfrm>
            <a:off x="990600" y="6245225"/>
            <a:ext cx="1901825" cy="476250"/>
          </a:xfrm>
        </p:spPr>
        <p:txBody>
          <a:bodyPr/>
          <a:lstStyle>
            <a:lvl1pPr>
              <a:defRPr/>
            </a:lvl1pPr>
          </a:lstStyle>
          <a:p>
            <a:pPr>
              <a:defRPr/>
            </a:pPr>
            <a:endParaRPr lang="en-US"/>
          </a:p>
        </p:txBody>
      </p:sp>
      <p:sp>
        <p:nvSpPr>
          <p:cNvPr id="12" name="Rectangle 12"/>
          <p:cNvSpPr>
            <a:spLocks noGrp="1" noChangeArrowheads="1"/>
          </p:cNvSpPr>
          <p:nvPr>
            <p:ph type="ftr" sz="quarter" idx="11"/>
          </p:nvPr>
        </p:nvSpPr>
        <p:spPr>
          <a:xfrm>
            <a:off x="3468688" y="6245225"/>
            <a:ext cx="2895600" cy="476250"/>
          </a:xfrm>
        </p:spPr>
        <p:txBody>
          <a:bodyPr/>
          <a:lstStyle>
            <a:lvl1pPr>
              <a:defRPr/>
            </a:lvl1pPr>
          </a:lstStyle>
          <a:p>
            <a:pPr>
              <a:defRPr/>
            </a:pPr>
            <a:endParaRPr lang="en-US"/>
          </a:p>
        </p:txBody>
      </p:sp>
      <p:sp>
        <p:nvSpPr>
          <p:cNvPr id="13" name="Rectangle 13"/>
          <p:cNvSpPr>
            <a:spLocks noGrp="1" noChangeArrowheads="1"/>
          </p:cNvSpPr>
          <p:nvPr>
            <p:ph type="sldNum" sz="quarter" idx="12"/>
          </p:nvPr>
        </p:nvSpPr>
        <p:spPr/>
        <p:txBody>
          <a:bodyPr/>
          <a:lstStyle>
            <a:lvl1pPr>
              <a:defRPr/>
            </a:lvl1pPr>
          </a:lstStyle>
          <a:p>
            <a:pPr>
              <a:defRPr/>
            </a:pPr>
            <a:fld id="{D857F929-69F3-41B7-9A95-CEB00601FB0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p:txBody>
          <a:bodyPr/>
          <a:lstStyle>
            <a:lvl1pPr>
              <a:defRPr/>
            </a:lvl1pPr>
          </a:lstStyle>
          <a:p>
            <a:pPr>
              <a:defRPr/>
            </a:pPr>
            <a:endParaRPr lang="en-US"/>
          </a:p>
        </p:txBody>
      </p:sp>
      <p:sp>
        <p:nvSpPr>
          <p:cNvPr id="5" name="Rectangle 12"/>
          <p:cNvSpPr>
            <a:spLocks noGrp="1" noChangeArrowheads="1"/>
          </p:cNvSpPr>
          <p:nvPr>
            <p:ph type="ftr" sz="quarter" idx="11"/>
          </p:nvPr>
        </p:nvSpPr>
        <p:spPr/>
        <p:txBody>
          <a:bodyPr/>
          <a:lstStyle>
            <a:lvl1pPr>
              <a:defRPr/>
            </a:lvl1pPr>
          </a:lstStyle>
          <a:p>
            <a:pPr>
              <a:defRPr/>
            </a:pPr>
            <a:endParaRPr lang="en-US"/>
          </a:p>
        </p:txBody>
      </p:sp>
      <p:sp>
        <p:nvSpPr>
          <p:cNvPr id="6" name="Rectangle 13"/>
          <p:cNvSpPr>
            <a:spLocks noGrp="1" noChangeArrowheads="1"/>
          </p:cNvSpPr>
          <p:nvPr>
            <p:ph type="sldNum" sz="quarter" idx="12"/>
          </p:nvPr>
        </p:nvSpPr>
        <p:spPr/>
        <p:txBody>
          <a:bodyPr/>
          <a:lstStyle>
            <a:lvl1pPr>
              <a:defRPr/>
            </a:lvl1pPr>
          </a:lstStyle>
          <a:p>
            <a:pPr>
              <a:defRPr/>
            </a:pPr>
            <a:fld id="{A5B8A23D-01C8-4E54-AE24-B1486C1CC1C2}"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8463" y="244475"/>
            <a:ext cx="2097087"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44475"/>
            <a:ext cx="6138863"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p:txBody>
          <a:bodyPr/>
          <a:lstStyle>
            <a:lvl1pPr>
              <a:defRPr/>
            </a:lvl1pPr>
          </a:lstStyle>
          <a:p>
            <a:pPr>
              <a:defRPr/>
            </a:pPr>
            <a:endParaRPr lang="en-US"/>
          </a:p>
        </p:txBody>
      </p:sp>
      <p:sp>
        <p:nvSpPr>
          <p:cNvPr id="5" name="Rectangle 12"/>
          <p:cNvSpPr>
            <a:spLocks noGrp="1" noChangeArrowheads="1"/>
          </p:cNvSpPr>
          <p:nvPr>
            <p:ph type="ftr" sz="quarter" idx="11"/>
          </p:nvPr>
        </p:nvSpPr>
        <p:spPr/>
        <p:txBody>
          <a:bodyPr/>
          <a:lstStyle>
            <a:lvl1pPr>
              <a:defRPr/>
            </a:lvl1pPr>
          </a:lstStyle>
          <a:p>
            <a:pPr>
              <a:defRPr/>
            </a:pPr>
            <a:endParaRPr lang="en-US"/>
          </a:p>
        </p:txBody>
      </p:sp>
      <p:sp>
        <p:nvSpPr>
          <p:cNvPr id="6" name="Rectangle 13"/>
          <p:cNvSpPr>
            <a:spLocks noGrp="1" noChangeArrowheads="1"/>
          </p:cNvSpPr>
          <p:nvPr>
            <p:ph type="sldNum" sz="quarter" idx="12"/>
          </p:nvPr>
        </p:nvSpPr>
        <p:spPr/>
        <p:txBody>
          <a:bodyPr/>
          <a:lstStyle>
            <a:lvl1pPr>
              <a:defRPr/>
            </a:lvl1pPr>
          </a:lstStyle>
          <a:p>
            <a:pPr>
              <a:defRPr/>
            </a:pPr>
            <a:fld id="{74AF3C1D-8F9C-40F1-8E0C-DDF22C298B18}"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44475"/>
            <a:ext cx="8385175" cy="14319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838200" y="1905000"/>
            <a:ext cx="3927475"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18075" y="1905000"/>
            <a:ext cx="3927475"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p:txBody>
          <a:bodyPr/>
          <a:lstStyle>
            <a:lvl1pPr>
              <a:defRPr/>
            </a:lvl1pPr>
          </a:lstStyle>
          <a:p>
            <a:pPr>
              <a:defRPr/>
            </a:pPr>
            <a:endParaRPr lang="en-US"/>
          </a:p>
        </p:txBody>
      </p:sp>
      <p:sp>
        <p:nvSpPr>
          <p:cNvPr id="6" name="Rectangle 12"/>
          <p:cNvSpPr>
            <a:spLocks noGrp="1" noChangeArrowheads="1"/>
          </p:cNvSpPr>
          <p:nvPr>
            <p:ph type="ftr" sz="quarter" idx="11"/>
          </p:nvPr>
        </p:nvSpPr>
        <p:spPr/>
        <p:txBody>
          <a:bodyPr/>
          <a:lstStyle>
            <a:lvl1pPr>
              <a:defRPr/>
            </a:lvl1pPr>
          </a:lstStyle>
          <a:p>
            <a:pPr>
              <a:defRPr/>
            </a:pPr>
            <a:endParaRPr lang="en-US"/>
          </a:p>
        </p:txBody>
      </p:sp>
      <p:sp>
        <p:nvSpPr>
          <p:cNvPr id="7" name="Rectangle 13"/>
          <p:cNvSpPr>
            <a:spLocks noGrp="1" noChangeArrowheads="1"/>
          </p:cNvSpPr>
          <p:nvPr>
            <p:ph type="sldNum" sz="quarter" idx="12"/>
          </p:nvPr>
        </p:nvSpPr>
        <p:spPr/>
        <p:txBody>
          <a:bodyPr/>
          <a:lstStyle>
            <a:lvl1pPr>
              <a:defRPr/>
            </a:lvl1pPr>
          </a:lstStyle>
          <a:p>
            <a:pPr>
              <a:defRPr/>
            </a:pPr>
            <a:fld id="{9694E5CC-1B34-4D34-8531-B847CAC211C6}"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p:txBody>
          <a:bodyPr/>
          <a:lstStyle>
            <a:lvl1pPr>
              <a:defRPr/>
            </a:lvl1pPr>
          </a:lstStyle>
          <a:p>
            <a:pPr>
              <a:defRPr/>
            </a:pPr>
            <a:endParaRPr lang="en-US"/>
          </a:p>
        </p:txBody>
      </p:sp>
      <p:sp>
        <p:nvSpPr>
          <p:cNvPr id="5" name="Rectangle 12"/>
          <p:cNvSpPr>
            <a:spLocks noGrp="1" noChangeArrowheads="1"/>
          </p:cNvSpPr>
          <p:nvPr>
            <p:ph type="ftr" sz="quarter" idx="11"/>
          </p:nvPr>
        </p:nvSpPr>
        <p:spPr/>
        <p:txBody>
          <a:bodyPr/>
          <a:lstStyle>
            <a:lvl1pPr>
              <a:defRPr/>
            </a:lvl1pPr>
          </a:lstStyle>
          <a:p>
            <a:pPr>
              <a:defRPr/>
            </a:pPr>
            <a:endParaRPr lang="en-US"/>
          </a:p>
        </p:txBody>
      </p:sp>
      <p:sp>
        <p:nvSpPr>
          <p:cNvPr id="6" name="Rectangle 13"/>
          <p:cNvSpPr>
            <a:spLocks noGrp="1" noChangeArrowheads="1"/>
          </p:cNvSpPr>
          <p:nvPr>
            <p:ph type="sldNum" sz="quarter" idx="12"/>
          </p:nvPr>
        </p:nvSpPr>
        <p:spPr/>
        <p:txBody>
          <a:bodyPr/>
          <a:lstStyle>
            <a:lvl1pPr>
              <a:defRPr/>
            </a:lvl1pPr>
          </a:lstStyle>
          <a:p>
            <a:pPr>
              <a:defRPr/>
            </a:pPr>
            <a:fld id="{C1F151EE-7850-48B5-AD08-51440FCFEFB7}"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dt" sz="half" idx="10"/>
          </p:nvPr>
        </p:nvSpPr>
        <p:spPr/>
        <p:txBody>
          <a:bodyPr/>
          <a:lstStyle>
            <a:lvl1pPr>
              <a:defRPr/>
            </a:lvl1pPr>
          </a:lstStyle>
          <a:p>
            <a:pPr>
              <a:defRPr/>
            </a:pPr>
            <a:endParaRPr lang="en-US"/>
          </a:p>
        </p:txBody>
      </p:sp>
      <p:sp>
        <p:nvSpPr>
          <p:cNvPr id="5" name="Rectangle 12"/>
          <p:cNvSpPr>
            <a:spLocks noGrp="1" noChangeArrowheads="1"/>
          </p:cNvSpPr>
          <p:nvPr>
            <p:ph type="ftr" sz="quarter" idx="11"/>
          </p:nvPr>
        </p:nvSpPr>
        <p:spPr/>
        <p:txBody>
          <a:bodyPr/>
          <a:lstStyle>
            <a:lvl1pPr>
              <a:defRPr/>
            </a:lvl1pPr>
          </a:lstStyle>
          <a:p>
            <a:pPr>
              <a:defRPr/>
            </a:pPr>
            <a:endParaRPr lang="en-US"/>
          </a:p>
        </p:txBody>
      </p:sp>
      <p:sp>
        <p:nvSpPr>
          <p:cNvPr id="6" name="Rectangle 13"/>
          <p:cNvSpPr>
            <a:spLocks noGrp="1" noChangeArrowheads="1"/>
          </p:cNvSpPr>
          <p:nvPr>
            <p:ph type="sldNum" sz="quarter" idx="12"/>
          </p:nvPr>
        </p:nvSpPr>
        <p:spPr/>
        <p:txBody>
          <a:bodyPr/>
          <a:lstStyle>
            <a:lvl1pPr>
              <a:defRPr/>
            </a:lvl1pPr>
          </a:lstStyle>
          <a:p>
            <a:pPr>
              <a:defRPr/>
            </a:pPr>
            <a:fld id="{13307340-08D6-4822-B137-834FDE18F34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905000"/>
            <a:ext cx="3927475"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18075" y="1905000"/>
            <a:ext cx="3927475"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p:txBody>
          <a:bodyPr/>
          <a:lstStyle>
            <a:lvl1pPr>
              <a:defRPr/>
            </a:lvl1pPr>
          </a:lstStyle>
          <a:p>
            <a:pPr>
              <a:defRPr/>
            </a:pPr>
            <a:endParaRPr lang="en-US"/>
          </a:p>
        </p:txBody>
      </p:sp>
      <p:sp>
        <p:nvSpPr>
          <p:cNvPr id="6" name="Rectangle 12"/>
          <p:cNvSpPr>
            <a:spLocks noGrp="1" noChangeArrowheads="1"/>
          </p:cNvSpPr>
          <p:nvPr>
            <p:ph type="ftr" sz="quarter" idx="11"/>
          </p:nvPr>
        </p:nvSpPr>
        <p:spPr/>
        <p:txBody>
          <a:bodyPr/>
          <a:lstStyle>
            <a:lvl1pPr>
              <a:defRPr/>
            </a:lvl1pPr>
          </a:lstStyle>
          <a:p>
            <a:pPr>
              <a:defRPr/>
            </a:pPr>
            <a:endParaRPr lang="en-US"/>
          </a:p>
        </p:txBody>
      </p:sp>
      <p:sp>
        <p:nvSpPr>
          <p:cNvPr id="7" name="Rectangle 13"/>
          <p:cNvSpPr>
            <a:spLocks noGrp="1" noChangeArrowheads="1"/>
          </p:cNvSpPr>
          <p:nvPr>
            <p:ph type="sldNum" sz="quarter" idx="12"/>
          </p:nvPr>
        </p:nvSpPr>
        <p:spPr/>
        <p:txBody>
          <a:bodyPr/>
          <a:lstStyle>
            <a:lvl1pPr>
              <a:defRPr/>
            </a:lvl1pPr>
          </a:lstStyle>
          <a:p>
            <a:pPr>
              <a:defRPr/>
            </a:pPr>
            <a:fld id="{7DC39A37-57BD-41CB-9560-E177308EE1EE}"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dt" sz="half" idx="10"/>
          </p:nvPr>
        </p:nvSpPr>
        <p:spPr/>
        <p:txBody>
          <a:bodyPr/>
          <a:lstStyle>
            <a:lvl1pPr>
              <a:defRPr/>
            </a:lvl1pPr>
          </a:lstStyle>
          <a:p>
            <a:pPr>
              <a:defRPr/>
            </a:pPr>
            <a:endParaRPr lang="en-US"/>
          </a:p>
        </p:txBody>
      </p:sp>
      <p:sp>
        <p:nvSpPr>
          <p:cNvPr id="8" name="Rectangle 12"/>
          <p:cNvSpPr>
            <a:spLocks noGrp="1" noChangeArrowheads="1"/>
          </p:cNvSpPr>
          <p:nvPr>
            <p:ph type="ftr" sz="quarter" idx="11"/>
          </p:nvPr>
        </p:nvSpPr>
        <p:spPr/>
        <p:txBody>
          <a:bodyPr/>
          <a:lstStyle>
            <a:lvl1pPr>
              <a:defRPr/>
            </a:lvl1pPr>
          </a:lstStyle>
          <a:p>
            <a:pPr>
              <a:defRPr/>
            </a:pPr>
            <a:endParaRPr lang="en-US"/>
          </a:p>
        </p:txBody>
      </p:sp>
      <p:sp>
        <p:nvSpPr>
          <p:cNvPr id="9" name="Rectangle 13"/>
          <p:cNvSpPr>
            <a:spLocks noGrp="1" noChangeArrowheads="1"/>
          </p:cNvSpPr>
          <p:nvPr>
            <p:ph type="sldNum" sz="quarter" idx="12"/>
          </p:nvPr>
        </p:nvSpPr>
        <p:spPr/>
        <p:txBody>
          <a:bodyPr/>
          <a:lstStyle>
            <a:lvl1pPr>
              <a:defRPr/>
            </a:lvl1pPr>
          </a:lstStyle>
          <a:p>
            <a:pPr>
              <a:defRPr/>
            </a:pPr>
            <a:fld id="{BDE118B7-D104-4D33-97A9-8D93AB3011A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1"/>
          <p:cNvSpPr>
            <a:spLocks noGrp="1" noChangeArrowheads="1"/>
          </p:cNvSpPr>
          <p:nvPr>
            <p:ph type="dt" sz="half" idx="10"/>
          </p:nvPr>
        </p:nvSpPr>
        <p:spPr/>
        <p:txBody>
          <a:bodyPr/>
          <a:lstStyle>
            <a:lvl1pPr>
              <a:defRPr/>
            </a:lvl1pPr>
          </a:lstStyle>
          <a:p>
            <a:pPr>
              <a:defRPr/>
            </a:pPr>
            <a:endParaRPr lang="en-US"/>
          </a:p>
        </p:txBody>
      </p:sp>
      <p:sp>
        <p:nvSpPr>
          <p:cNvPr id="4" name="Rectangle 12"/>
          <p:cNvSpPr>
            <a:spLocks noGrp="1" noChangeArrowheads="1"/>
          </p:cNvSpPr>
          <p:nvPr>
            <p:ph type="ftr" sz="quarter" idx="11"/>
          </p:nvPr>
        </p:nvSpPr>
        <p:spPr/>
        <p:txBody>
          <a:bodyPr/>
          <a:lstStyle>
            <a:lvl1pPr>
              <a:defRPr/>
            </a:lvl1pPr>
          </a:lstStyle>
          <a:p>
            <a:pPr>
              <a:defRPr/>
            </a:pPr>
            <a:endParaRPr lang="en-US"/>
          </a:p>
        </p:txBody>
      </p:sp>
      <p:sp>
        <p:nvSpPr>
          <p:cNvPr id="5" name="Rectangle 13"/>
          <p:cNvSpPr>
            <a:spLocks noGrp="1" noChangeArrowheads="1"/>
          </p:cNvSpPr>
          <p:nvPr>
            <p:ph type="sldNum" sz="quarter" idx="12"/>
          </p:nvPr>
        </p:nvSpPr>
        <p:spPr/>
        <p:txBody>
          <a:bodyPr/>
          <a:lstStyle>
            <a:lvl1pPr>
              <a:defRPr/>
            </a:lvl1pPr>
          </a:lstStyle>
          <a:p>
            <a:pPr>
              <a:defRPr/>
            </a:pPr>
            <a:fld id="{DF20917E-DBD2-45D2-845A-C980259ED46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p:txBody>
          <a:bodyPr/>
          <a:lstStyle>
            <a:lvl1pPr>
              <a:defRPr/>
            </a:lvl1pPr>
          </a:lstStyle>
          <a:p>
            <a:pPr>
              <a:defRPr/>
            </a:pPr>
            <a:endParaRPr lang="en-US"/>
          </a:p>
        </p:txBody>
      </p:sp>
      <p:sp>
        <p:nvSpPr>
          <p:cNvPr id="3" name="Rectangle 12"/>
          <p:cNvSpPr>
            <a:spLocks noGrp="1" noChangeArrowheads="1"/>
          </p:cNvSpPr>
          <p:nvPr>
            <p:ph type="ftr" sz="quarter" idx="11"/>
          </p:nvPr>
        </p:nvSpPr>
        <p:spPr/>
        <p:txBody>
          <a:bodyPr/>
          <a:lstStyle>
            <a:lvl1pPr>
              <a:defRPr/>
            </a:lvl1pPr>
          </a:lstStyle>
          <a:p>
            <a:pPr>
              <a:defRPr/>
            </a:pPr>
            <a:endParaRPr lang="en-US"/>
          </a:p>
        </p:txBody>
      </p:sp>
      <p:sp>
        <p:nvSpPr>
          <p:cNvPr id="4" name="Rectangle 13"/>
          <p:cNvSpPr>
            <a:spLocks noGrp="1" noChangeArrowheads="1"/>
          </p:cNvSpPr>
          <p:nvPr>
            <p:ph type="sldNum" sz="quarter" idx="12"/>
          </p:nvPr>
        </p:nvSpPr>
        <p:spPr/>
        <p:txBody>
          <a:bodyPr/>
          <a:lstStyle>
            <a:lvl1pPr>
              <a:defRPr/>
            </a:lvl1pPr>
          </a:lstStyle>
          <a:p>
            <a:pPr>
              <a:defRPr/>
            </a:pPr>
            <a:fld id="{FEB41FB2-5438-4911-B4E2-3C02DD017738}"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p:txBody>
          <a:bodyPr/>
          <a:lstStyle>
            <a:lvl1pPr>
              <a:defRPr/>
            </a:lvl1pPr>
          </a:lstStyle>
          <a:p>
            <a:pPr>
              <a:defRPr/>
            </a:pPr>
            <a:endParaRPr lang="en-US"/>
          </a:p>
        </p:txBody>
      </p:sp>
      <p:sp>
        <p:nvSpPr>
          <p:cNvPr id="6" name="Rectangle 12"/>
          <p:cNvSpPr>
            <a:spLocks noGrp="1" noChangeArrowheads="1"/>
          </p:cNvSpPr>
          <p:nvPr>
            <p:ph type="ftr" sz="quarter" idx="11"/>
          </p:nvPr>
        </p:nvSpPr>
        <p:spPr/>
        <p:txBody>
          <a:bodyPr/>
          <a:lstStyle>
            <a:lvl1pPr>
              <a:defRPr/>
            </a:lvl1pPr>
          </a:lstStyle>
          <a:p>
            <a:pPr>
              <a:defRPr/>
            </a:pPr>
            <a:endParaRPr lang="en-US"/>
          </a:p>
        </p:txBody>
      </p:sp>
      <p:sp>
        <p:nvSpPr>
          <p:cNvPr id="7" name="Rectangle 13"/>
          <p:cNvSpPr>
            <a:spLocks noGrp="1" noChangeArrowheads="1"/>
          </p:cNvSpPr>
          <p:nvPr>
            <p:ph type="sldNum" sz="quarter" idx="12"/>
          </p:nvPr>
        </p:nvSpPr>
        <p:spPr/>
        <p:txBody>
          <a:bodyPr/>
          <a:lstStyle>
            <a:lvl1pPr>
              <a:defRPr/>
            </a:lvl1pPr>
          </a:lstStyle>
          <a:p>
            <a:pPr>
              <a:defRPr/>
            </a:pPr>
            <a:fld id="{F2165E04-9636-4817-95A7-9932BEC3F701}"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p:txBody>
          <a:bodyPr/>
          <a:lstStyle>
            <a:lvl1pPr>
              <a:defRPr/>
            </a:lvl1pPr>
          </a:lstStyle>
          <a:p>
            <a:pPr>
              <a:defRPr/>
            </a:pPr>
            <a:endParaRPr lang="en-US"/>
          </a:p>
        </p:txBody>
      </p:sp>
      <p:sp>
        <p:nvSpPr>
          <p:cNvPr id="6" name="Rectangle 12"/>
          <p:cNvSpPr>
            <a:spLocks noGrp="1" noChangeArrowheads="1"/>
          </p:cNvSpPr>
          <p:nvPr>
            <p:ph type="ftr" sz="quarter" idx="11"/>
          </p:nvPr>
        </p:nvSpPr>
        <p:spPr/>
        <p:txBody>
          <a:bodyPr/>
          <a:lstStyle>
            <a:lvl1pPr>
              <a:defRPr/>
            </a:lvl1pPr>
          </a:lstStyle>
          <a:p>
            <a:pPr>
              <a:defRPr/>
            </a:pPr>
            <a:endParaRPr lang="en-US"/>
          </a:p>
        </p:txBody>
      </p:sp>
      <p:sp>
        <p:nvSpPr>
          <p:cNvPr id="7" name="Rectangle 13"/>
          <p:cNvSpPr>
            <a:spLocks noGrp="1" noChangeArrowheads="1"/>
          </p:cNvSpPr>
          <p:nvPr>
            <p:ph type="sldNum" sz="quarter" idx="12"/>
          </p:nvPr>
        </p:nvSpPr>
        <p:spPr/>
        <p:txBody>
          <a:bodyPr/>
          <a:lstStyle>
            <a:lvl1pPr>
              <a:defRPr/>
            </a:lvl1pPr>
          </a:lstStyle>
          <a:p>
            <a:pPr>
              <a:defRPr/>
            </a:pPr>
            <a:fld id="{FE889F64-13B8-4C26-A600-539C64D9710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cstate="print">
            <a:lum/>
          </a:blip>
          <a:srcRect/>
          <a:stretch>
            <a:fillRect l="-24000" r="-24000"/>
          </a:stretch>
        </a:blip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319088" y="1828800"/>
            <a:ext cx="8824912" cy="5029200"/>
            <a:chOff x="201" y="1152"/>
            <a:chExt cx="5559" cy="3168"/>
          </a:xfrm>
        </p:grpSpPr>
        <p:sp>
          <p:nvSpPr>
            <p:cNvPr id="63491" name="Freeform 3"/>
            <p:cNvSpPr>
              <a:spLocks/>
            </p:cNvSpPr>
            <p:nvPr/>
          </p:nvSpPr>
          <p:spPr bwMode="ltGray">
            <a:xfrm>
              <a:off x="528" y="2909"/>
              <a:ext cx="5232" cy="1411"/>
            </a:xfrm>
            <a:custGeom>
              <a:avLst/>
              <a:gdLst/>
              <a:ahLst/>
              <a:cxnLst>
                <a:cxn ang="0">
                  <a:pos x="0" y="0"/>
                </a:cxn>
                <a:cxn ang="0">
                  <a:pos x="0" y="2182"/>
                </a:cxn>
                <a:cxn ang="0">
                  <a:pos x="4897" y="2182"/>
                </a:cxn>
                <a:cxn ang="0">
                  <a:pos x="4897" y="0"/>
                </a:cxn>
                <a:cxn ang="0">
                  <a:pos x="0" y="0"/>
                </a:cxn>
                <a:cxn ang="0">
                  <a:pos x="0" y="0"/>
                </a:cxn>
              </a:cxnLst>
              <a:rect l="0" t="0" r="r" b="b"/>
              <a:pathLst>
                <a:path w="4897" h="2182">
                  <a:moveTo>
                    <a:pt x="0" y="0"/>
                  </a:moveTo>
                  <a:lnTo>
                    <a:pt x="0" y="2182"/>
                  </a:lnTo>
                  <a:lnTo>
                    <a:pt x="4897" y="2182"/>
                  </a:lnTo>
                  <a:lnTo>
                    <a:pt x="4897" y="0"/>
                  </a:lnTo>
                  <a:lnTo>
                    <a:pt x="0" y="0"/>
                  </a:lnTo>
                  <a:lnTo>
                    <a:pt x="0" y="0"/>
                  </a:lnTo>
                  <a:close/>
                </a:path>
              </a:pathLst>
            </a:custGeom>
            <a:solidFill>
              <a:schemeClr val="bg2">
                <a:alpha val="30000"/>
              </a:schemeClr>
            </a:solidFill>
            <a:ln w="9525">
              <a:noFill/>
              <a:round/>
              <a:headEnd/>
              <a:tailEnd/>
            </a:ln>
          </p:spPr>
          <p:txBody>
            <a:bodyPr/>
            <a:lstStyle/>
            <a:p>
              <a:pPr>
                <a:defRPr/>
              </a:pPr>
              <a:endParaRPr lang="en-US"/>
            </a:p>
          </p:txBody>
        </p:sp>
        <p:sp>
          <p:nvSpPr>
            <p:cNvPr id="63492" name="Freeform 4"/>
            <p:cNvSpPr>
              <a:spLocks/>
            </p:cNvSpPr>
            <p:nvPr/>
          </p:nvSpPr>
          <p:spPr bwMode="ltGray">
            <a:xfrm>
              <a:off x="210" y="1152"/>
              <a:ext cx="5550" cy="3168"/>
            </a:xfrm>
            <a:custGeom>
              <a:avLst/>
              <a:gdLst/>
              <a:ahLst/>
              <a:cxnLst>
                <a:cxn ang="0">
                  <a:pos x="330" y="1764"/>
                </a:cxn>
                <a:cxn ang="0">
                  <a:pos x="0" y="1764"/>
                </a:cxn>
                <a:cxn ang="0">
                  <a:pos x="0" y="3168"/>
                </a:cxn>
                <a:cxn ang="0">
                  <a:pos x="5550" y="3168"/>
                </a:cxn>
                <a:cxn ang="0">
                  <a:pos x="5550" y="0"/>
                </a:cxn>
                <a:cxn ang="0">
                  <a:pos x="330" y="0"/>
                </a:cxn>
                <a:cxn ang="0">
                  <a:pos x="330" y="1764"/>
                </a:cxn>
              </a:cxnLst>
              <a:rect l="0" t="0" r="r" b="b"/>
              <a:pathLst>
                <a:path w="5550" h="3168">
                  <a:moveTo>
                    <a:pt x="330" y="1764"/>
                  </a:moveTo>
                  <a:lnTo>
                    <a:pt x="0" y="1764"/>
                  </a:lnTo>
                  <a:lnTo>
                    <a:pt x="0" y="3168"/>
                  </a:lnTo>
                  <a:lnTo>
                    <a:pt x="5550" y="3168"/>
                  </a:lnTo>
                  <a:lnTo>
                    <a:pt x="5550" y="0"/>
                  </a:lnTo>
                  <a:lnTo>
                    <a:pt x="330" y="0"/>
                  </a:lnTo>
                  <a:lnTo>
                    <a:pt x="330" y="1764"/>
                  </a:lnTo>
                  <a:close/>
                </a:path>
              </a:pathLst>
            </a:custGeom>
            <a:solidFill>
              <a:schemeClr val="bg2">
                <a:alpha val="30000"/>
              </a:schemeClr>
            </a:solidFill>
            <a:ln w="9525">
              <a:noFill/>
              <a:round/>
              <a:headEnd/>
              <a:tailEnd/>
            </a:ln>
          </p:spPr>
          <p:txBody>
            <a:bodyPr/>
            <a:lstStyle/>
            <a:p>
              <a:pPr>
                <a:defRPr/>
              </a:pPr>
              <a:endParaRPr lang="en-US"/>
            </a:p>
          </p:txBody>
        </p:sp>
        <p:sp>
          <p:nvSpPr>
            <p:cNvPr id="63493" name="Freeform 5"/>
            <p:cNvSpPr>
              <a:spLocks/>
            </p:cNvSpPr>
            <p:nvPr/>
          </p:nvSpPr>
          <p:spPr bwMode="ltGray">
            <a:xfrm>
              <a:off x="528" y="2932"/>
              <a:ext cx="5232" cy="1388"/>
            </a:xfrm>
            <a:custGeom>
              <a:avLst/>
              <a:gdLst/>
              <a:ahLst/>
              <a:cxnLst>
                <a:cxn ang="0">
                  <a:pos x="0" y="0"/>
                </a:cxn>
                <a:cxn ang="0">
                  <a:pos x="0" y="2182"/>
                </a:cxn>
                <a:cxn ang="0">
                  <a:pos x="4897" y="2182"/>
                </a:cxn>
                <a:cxn ang="0">
                  <a:pos x="4897" y="0"/>
                </a:cxn>
                <a:cxn ang="0">
                  <a:pos x="0" y="0"/>
                </a:cxn>
                <a:cxn ang="0">
                  <a:pos x="0" y="0"/>
                </a:cxn>
              </a:cxnLst>
              <a:rect l="0" t="0" r="r" b="b"/>
              <a:pathLst>
                <a:path w="4897" h="2182">
                  <a:moveTo>
                    <a:pt x="0" y="0"/>
                  </a:moveTo>
                  <a:lnTo>
                    <a:pt x="0" y="2182"/>
                  </a:lnTo>
                  <a:lnTo>
                    <a:pt x="4897" y="2182"/>
                  </a:lnTo>
                  <a:lnTo>
                    <a:pt x="4897" y="0"/>
                  </a:lnTo>
                  <a:lnTo>
                    <a:pt x="0" y="0"/>
                  </a:lnTo>
                  <a:lnTo>
                    <a:pt x="0" y="0"/>
                  </a:lnTo>
                  <a:close/>
                </a:path>
              </a:pathLst>
            </a:custGeom>
            <a:solidFill>
              <a:schemeClr val="accent2">
                <a:alpha val="0"/>
              </a:schemeClr>
            </a:solidFill>
            <a:ln w="9525">
              <a:noFill/>
              <a:round/>
              <a:headEnd/>
              <a:tailEnd/>
            </a:ln>
          </p:spPr>
          <p:txBody>
            <a:bodyPr/>
            <a:lstStyle/>
            <a:p>
              <a:pPr>
                <a:defRPr/>
              </a:pPr>
              <a:endParaRPr lang="en-US"/>
            </a:p>
          </p:txBody>
        </p:sp>
        <p:sp>
          <p:nvSpPr>
            <p:cNvPr id="63494" name="Freeform 6"/>
            <p:cNvSpPr>
              <a:spLocks/>
            </p:cNvSpPr>
            <p:nvPr/>
          </p:nvSpPr>
          <p:spPr bwMode="ltGray">
            <a:xfrm>
              <a:off x="528" y="1152"/>
              <a:ext cx="4607" cy="29"/>
            </a:xfrm>
            <a:custGeom>
              <a:avLst/>
              <a:gdLst/>
              <a:ahLst/>
              <a:cxnLst>
                <a:cxn ang="0">
                  <a:pos x="0" y="0"/>
                </a:cxn>
                <a:cxn ang="0">
                  <a:pos x="0" y="149"/>
                </a:cxn>
                <a:cxn ang="0">
                  <a:pos x="5387" y="149"/>
                </a:cxn>
                <a:cxn ang="0">
                  <a:pos x="5387" y="0"/>
                </a:cxn>
                <a:cxn ang="0">
                  <a:pos x="0" y="0"/>
                </a:cxn>
                <a:cxn ang="0">
                  <a:pos x="0" y="0"/>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w="9525" cap="flat" cmpd="sng">
              <a:noFill/>
              <a:prstDash val="solid"/>
              <a:round/>
              <a:headEnd type="none" w="med" len="med"/>
              <a:tailEnd type="none" w="med" len="med"/>
            </a:ln>
            <a:effectLst/>
          </p:spPr>
          <p:txBody>
            <a:bodyPr/>
            <a:lstStyle/>
            <a:p>
              <a:pPr>
                <a:defRPr/>
              </a:pPr>
              <a:endParaRPr lang="en-US"/>
            </a:p>
          </p:txBody>
        </p:sp>
        <p:sp>
          <p:nvSpPr>
            <p:cNvPr id="63495" name="Freeform 7"/>
            <p:cNvSpPr>
              <a:spLocks/>
            </p:cNvSpPr>
            <p:nvPr/>
          </p:nvSpPr>
          <p:spPr bwMode="ltGray">
            <a:xfrm>
              <a:off x="528" y="1152"/>
              <a:ext cx="29" cy="1785"/>
            </a:xfrm>
            <a:custGeom>
              <a:avLst/>
              <a:gdLst/>
              <a:ahLst/>
              <a:cxnLst>
                <a:cxn ang="0">
                  <a:pos x="0" y="0"/>
                </a:cxn>
                <a:cxn ang="0">
                  <a:pos x="0" y="2161"/>
                </a:cxn>
                <a:cxn ang="0">
                  <a:pos x="29" y="2161"/>
                </a:cxn>
                <a:cxn ang="0">
                  <a:pos x="27" y="27"/>
                </a:cxn>
                <a:cxn ang="0">
                  <a:pos x="0" y="0"/>
                </a:cxn>
                <a:cxn ang="0">
                  <a:pos x="0" y="0"/>
                </a:cxn>
              </a:cxnLst>
              <a:rect l="0" t="0" r="r" b="b"/>
              <a:pathLst>
                <a:path w="29" h="2161">
                  <a:moveTo>
                    <a:pt x="0" y="0"/>
                  </a:moveTo>
                  <a:lnTo>
                    <a:pt x="0" y="2161"/>
                  </a:lnTo>
                  <a:lnTo>
                    <a:pt x="29" y="2161"/>
                  </a:lnTo>
                  <a:lnTo>
                    <a:pt x="27" y="27"/>
                  </a:lnTo>
                  <a:lnTo>
                    <a:pt x="0" y="0"/>
                  </a:lnTo>
                  <a:lnTo>
                    <a:pt x="0" y="0"/>
                  </a:lnTo>
                  <a:close/>
                </a:path>
              </a:pathLst>
            </a:custGeom>
            <a:gradFill rotWithShape="1">
              <a:gsLst>
                <a:gs pos="0">
                  <a:schemeClr val="bg2">
                    <a:gamma/>
                    <a:tint val="87843"/>
                    <a:invGamma/>
                  </a:schemeClr>
                </a:gs>
                <a:gs pos="100000">
                  <a:schemeClr val="bg2"/>
                </a:gs>
              </a:gsLst>
              <a:lin ang="5400000" scaled="1"/>
            </a:gradFill>
            <a:ln w="9525" cap="flat" cmpd="sng">
              <a:noFill/>
              <a:prstDash val="solid"/>
              <a:round/>
              <a:headEnd type="none" w="med" len="med"/>
              <a:tailEnd type="none" w="med" len="med"/>
            </a:ln>
            <a:effectLst/>
          </p:spPr>
          <p:txBody>
            <a:bodyPr/>
            <a:lstStyle/>
            <a:p>
              <a:pPr>
                <a:defRPr/>
              </a:pPr>
              <a:endParaRPr lang="en-US"/>
            </a:p>
          </p:txBody>
        </p:sp>
        <p:sp>
          <p:nvSpPr>
            <p:cNvPr id="63496" name="Freeform 8"/>
            <p:cNvSpPr>
              <a:spLocks/>
            </p:cNvSpPr>
            <p:nvPr/>
          </p:nvSpPr>
          <p:spPr bwMode="ltGray">
            <a:xfrm>
              <a:off x="527" y="2904"/>
              <a:ext cx="29" cy="1416"/>
            </a:xfrm>
            <a:custGeom>
              <a:avLst/>
              <a:gdLst/>
              <a:ahLst/>
              <a:cxnLst>
                <a:cxn ang="0">
                  <a:pos x="0" y="1416"/>
                </a:cxn>
                <a:cxn ang="0">
                  <a:pos x="29" y="1416"/>
                </a:cxn>
                <a:cxn ang="0">
                  <a:pos x="28" y="24"/>
                </a:cxn>
                <a:cxn ang="0">
                  <a:pos x="0" y="0"/>
                </a:cxn>
                <a:cxn ang="0">
                  <a:pos x="0" y="1416"/>
                </a:cxn>
              </a:cxnLst>
              <a:rect l="0" t="0" r="r" b="b"/>
              <a:pathLst>
                <a:path w="29" h="1416">
                  <a:moveTo>
                    <a:pt x="0" y="1416"/>
                  </a:moveTo>
                  <a:lnTo>
                    <a:pt x="29" y="1416"/>
                  </a:lnTo>
                  <a:lnTo>
                    <a:pt x="28" y="24"/>
                  </a:lnTo>
                  <a:lnTo>
                    <a:pt x="0" y="0"/>
                  </a:lnTo>
                  <a:lnTo>
                    <a:pt x="0" y="1416"/>
                  </a:lnTo>
                  <a:close/>
                </a:path>
              </a:pathLst>
            </a:custGeom>
            <a:gradFill rotWithShape="1">
              <a:gsLst>
                <a:gs pos="0">
                  <a:schemeClr val="bg2">
                    <a:gamma/>
                    <a:tint val="87843"/>
                    <a:invGamma/>
                  </a:schemeClr>
                </a:gs>
                <a:gs pos="100000">
                  <a:schemeClr val="bg2">
                    <a:alpha val="0"/>
                  </a:schemeClr>
                </a:gs>
              </a:gsLst>
              <a:lin ang="5400000" scaled="1"/>
            </a:gradFill>
            <a:ln w="9525" cap="flat" cmpd="sng">
              <a:noFill/>
              <a:prstDash val="solid"/>
              <a:round/>
              <a:headEnd type="none" w="med" len="med"/>
              <a:tailEnd type="none" w="med" len="med"/>
            </a:ln>
            <a:effectLst/>
          </p:spPr>
          <p:txBody>
            <a:bodyPr/>
            <a:lstStyle/>
            <a:p>
              <a:pPr>
                <a:defRPr/>
              </a:pPr>
              <a:endParaRPr lang="en-US"/>
            </a:p>
          </p:txBody>
        </p:sp>
        <p:sp>
          <p:nvSpPr>
            <p:cNvPr id="63497" name="Freeform 9"/>
            <p:cNvSpPr>
              <a:spLocks/>
            </p:cNvSpPr>
            <p:nvPr/>
          </p:nvSpPr>
          <p:spPr bwMode="ltGray">
            <a:xfrm>
              <a:off x="201" y="2904"/>
              <a:ext cx="2879" cy="29"/>
            </a:xfrm>
            <a:custGeom>
              <a:avLst/>
              <a:gdLst/>
              <a:ahLst/>
              <a:cxnLst>
                <a:cxn ang="0">
                  <a:pos x="0" y="0"/>
                </a:cxn>
                <a:cxn ang="0">
                  <a:pos x="0" y="149"/>
                </a:cxn>
                <a:cxn ang="0">
                  <a:pos x="5387" y="149"/>
                </a:cxn>
                <a:cxn ang="0">
                  <a:pos x="5387" y="0"/>
                </a:cxn>
                <a:cxn ang="0">
                  <a:pos x="0" y="0"/>
                </a:cxn>
                <a:cxn ang="0">
                  <a:pos x="0" y="0"/>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w="9525" cap="flat" cmpd="sng">
              <a:noFill/>
              <a:prstDash val="solid"/>
              <a:round/>
              <a:headEnd type="none" w="med" len="med"/>
              <a:tailEnd type="none" w="med" len="med"/>
            </a:ln>
            <a:effectLst/>
          </p:spPr>
          <p:txBody>
            <a:bodyPr/>
            <a:lstStyle/>
            <a:p>
              <a:pPr>
                <a:defRPr/>
              </a:pPr>
              <a:endParaRPr lang="en-US"/>
            </a:p>
          </p:txBody>
        </p:sp>
        <p:sp>
          <p:nvSpPr>
            <p:cNvPr id="63498" name="Freeform 10"/>
            <p:cNvSpPr>
              <a:spLocks/>
            </p:cNvSpPr>
            <p:nvPr/>
          </p:nvSpPr>
          <p:spPr bwMode="ltGray">
            <a:xfrm>
              <a:off x="201" y="2904"/>
              <a:ext cx="30" cy="1416"/>
            </a:xfrm>
            <a:custGeom>
              <a:avLst/>
              <a:gdLst/>
              <a:ahLst/>
              <a:cxnLst>
                <a:cxn ang="0">
                  <a:pos x="0" y="0"/>
                </a:cxn>
                <a:cxn ang="0">
                  <a:pos x="0" y="1416"/>
                </a:cxn>
                <a:cxn ang="0">
                  <a:pos x="29" y="1416"/>
                </a:cxn>
                <a:cxn ang="0">
                  <a:pos x="30" y="27"/>
                </a:cxn>
                <a:cxn ang="0">
                  <a:pos x="0" y="0"/>
                </a:cxn>
                <a:cxn ang="0">
                  <a:pos x="0" y="0"/>
                </a:cxn>
              </a:cxnLst>
              <a:rect l="0" t="0" r="r" b="b"/>
              <a:pathLst>
                <a:path w="30" h="1416">
                  <a:moveTo>
                    <a:pt x="0" y="0"/>
                  </a:moveTo>
                  <a:lnTo>
                    <a:pt x="0" y="1416"/>
                  </a:lnTo>
                  <a:lnTo>
                    <a:pt x="29" y="1416"/>
                  </a:lnTo>
                  <a:lnTo>
                    <a:pt x="30" y="27"/>
                  </a:lnTo>
                  <a:lnTo>
                    <a:pt x="0" y="0"/>
                  </a:lnTo>
                  <a:lnTo>
                    <a:pt x="0" y="0"/>
                  </a:lnTo>
                  <a:close/>
                </a:path>
              </a:pathLst>
            </a:custGeom>
            <a:gradFill rotWithShape="1">
              <a:gsLst>
                <a:gs pos="0">
                  <a:schemeClr val="bg2">
                    <a:gamma/>
                    <a:tint val="87843"/>
                    <a:invGamma/>
                  </a:schemeClr>
                </a:gs>
                <a:gs pos="100000">
                  <a:schemeClr val="bg2">
                    <a:alpha val="10001"/>
                  </a:schemeClr>
                </a:gs>
              </a:gsLst>
              <a:lin ang="5400000" scaled="1"/>
            </a:gradFill>
            <a:ln w="9525" cap="flat" cmpd="sng">
              <a:noFill/>
              <a:prstDash val="solid"/>
              <a:round/>
              <a:headEnd type="none" w="med" len="med"/>
              <a:tailEnd type="none" w="med" len="med"/>
            </a:ln>
            <a:effectLst/>
          </p:spPr>
          <p:txBody>
            <a:bodyPr/>
            <a:lstStyle/>
            <a:p>
              <a:pPr>
                <a:defRPr/>
              </a:pPr>
              <a:endParaRPr lang="en-US"/>
            </a:p>
          </p:txBody>
        </p:sp>
      </p:grpSp>
      <p:sp>
        <p:nvSpPr>
          <p:cNvPr id="63499" name="Rectangle 11"/>
          <p:cNvSpPr>
            <a:spLocks noGrp="1" noChangeArrowheads="1"/>
          </p:cNvSpPr>
          <p:nvPr>
            <p:ph type="dt" sz="half" idx="2"/>
          </p:nvPr>
        </p:nvSpPr>
        <p:spPr bwMode="auto">
          <a:xfrm>
            <a:off x="838200" y="6245225"/>
            <a:ext cx="1901825"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ffectLst>
                  <a:outerShdw blurRad="38100" dist="38100" dir="2700000" algn="tl">
                    <a:srgbClr val="000000"/>
                  </a:outerShdw>
                </a:effectLst>
                <a:latin typeface="Arial" charset="0"/>
                <a:cs typeface="Arial" charset="0"/>
              </a:defRPr>
            </a:lvl1pPr>
          </a:lstStyle>
          <a:p>
            <a:pPr>
              <a:defRPr/>
            </a:pPr>
            <a:endParaRPr lang="en-US"/>
          </a:p>
        </p:txBody>
      </p:sp>
      <p:sp>
        <p:nvSpPr>
          <p:cNvPr id="63500" name="Rectangle 12"/>
          <p:cNvSpPr>
            <a:spLocks noGrp="1" noChangeArrowheads="1"/>
          </p:cNvSpPr>
          <p:nvPr>
            <p:ph type="ftr" sz="quarter" idx="3"/>
          </p:nvPr>
        </p:nvSpPr>
        <p:spPr bwMode="auto">
          <a:xfrm>
            <a:off x="34290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ffectLst>
                  <a:outerShdw blurRad="38100" dist="38100" dir="2700000" algn="tl">
                    <a:srgbClr val="000000"/>
                  </a:outerShdw>
                </a:effectLst>
                <a:latin typeface="Arial" charset="0"/>
                <a:cs typeface="Arial" charset="0"/>
              </a:defRPr>
            </a:lvl1pPr>
          </a:lstStyle>
          <a:p>
            <a:pPr>
              <a:defRPr/>
            </a:pPr>
            <a:endParaRPr lang="en-US"/>
          </a:p>
        </p:txBody>
      </p:sp>
      <p:sp>
        <p:nvSpPr>
          <p:cNvPr id="63501" name="Rectangle 13"/>
          <p:cNvSpPr>
            <a:spLocks noGrp="1" noChangeArrowheads="1"/>
          </p:cNvSpPr>
          <p:nvPr>
            <p:ph type="sldNum" sz="quarter" idx="4"/>
          </p:nvPr>
        </p:nvSpPr>
        <p:spPr bwMode="auto">
          <a:xfrm>
            <a:off x="6937375" y="6245225"/>
            <a:ext cx="1901825"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ffectLst>
                  <a:outerShdw blurRad="38100" dist="38100" dir="2700000" algn="tl">
                    <a:srgbClr val="000000"/>
                  </a:outerShdw>
                </a:effectLst>
                <a:latin typeface="Arial" charset="0"/>
                <a:cs typeface="Arial" charset="0"/>
              </a:defRPr>
            </a:lvl1pPr>
          </a:lstStyle>
          <a:p>
            <a:pPr>
              <a:defRPr/>
            </a:pPr>
            <a:fld id="{79BC4582-6B87-401C-93E8-2F67FD9A66CA}" type="slidenum">
              <a:rPr lang="en-US"/>
              <a:pPr>
                <a:defRPr/>
              </a:pPr>
              <a:t>‹#›</a:t>
            </a:fld>
            <a:endParaRPr lang="en-US"/>
          </a:p>
        </p:txBody>
      </p:sp>
      <p:sp>
        <p:nvSpPr>
          <p:cNvPr id="63502" name="Rectangle 14"/>
          <p:cNvSpPr>
            <a:spLocks noGrp="1" noRot="1" noChangeArrowheads="1"/>
          </p:cNvSpPr>
          <p:nvPr>
            <p:ph type="title"/>
          </p:nvPr>
        </p:nvSpPr>
        <p:spPr bwMode="auto">
          <a:xfrm>
            <a:off x="457200" y="244475"/>
            <a:ext cx="8385175" cy="14319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smtClean="0"/>
          </a:p>
        </p:txBody>
      </p:sp>
      <p:sp>
        <p:nvSpPr>
          <p:cNvPr id="63503" name="Rectangle 15"/>
          <p:cNvSpPr>
            <a:spLocks noGrp="1" noRot="1" noChangeArrowheads="1"/>
          </p:cNvSpPr>
          <p:nvPr>
            <p:ph type="body" idx="1"/>
          </p:nvPr>
        </p:nvSpPr>
        <p:spPr bwMode="auto">
          <a:xfrm>
            <a:off x="838200" y="1905000"/>
            <a:ext cx="8007350" cy="419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smtClean="0"/>
          </a:p>
        </p:txBody>
      </p:sp>
    </p:spTree>
  </p:cSld>
  <p:clrMap bg1="dk2" tx1="lt1" bg2="dk1" tx2="lt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 id="2147483900" r:id="rId12"/>
  </p:sldLayoutIdLst>
  <p:timing>
    <p:tnLst>
      <p:par>
        <p:cTn id="1" dur="indefinite" restart="never" nodeType="tmRoot"/>
      </p:par>
    </p:tnLst>
  </p:timing>
  <p:txStyles>
    <p:titleStyle>
      <a:lvl1pPr algn="l" rtl="0" eaLnBrk="1" fontAlgn="base" hangingPunct="1">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l" rtl="0" eaLnBrk="1" fontAlgn="base" hangingPunct="1">
        <a:spcBef>
          <a:spcPct val="0"/>
        </a:spcBef>
        <a:spcAft>
          <a:spcPct val="0"/>
        </a:spcAft>
        <a:defRPr sz="4400" b="1">
          <a:solidFill>
            <a:schemeClr val="tx2"/>
          </a:solidFill>
          <a:effectLst>
            <a:outerShdw blurRad="38100" dist="38100" dir="2700000" algn="tl">
              <a:srgbClr val="000000"/>
            </a:outerShdw>
          </a:effectLst>
          <a:latin typeface="Arial Black" pitchFamily="34" charset="0"/>
          <a:cs typeface="Arial" charset="0"/>
        </a:defRPr>
      </a:lvl2pPr>
      <a:lvl3pPr algn="l" rtl="0" eaLnBrk="1" fontAlgn="base" hangingPunct="1">
        <a:spcBef>
          <a:spcPct val="0"/>
        </a:spcBef>
        <a:spcAft>
          <a:spcPct val="0"/>
        </a:spcAft>
        <a:defRPr sz="4400" b="1">
          <a:solidFill>
            <a:schemeClr val="tx2"/>
          </a:solidFill>
          <a:effectLst>
            <a:outerShdw blurRad="38100" dist="38100" dir="2700000" algn="tl">
              <a:srgbClr val="000000"/>
            </a:outerShdw>
          </a:effectLst>
          <a:latin typeface="Arial Black" pitchFamily="34" charset="0"/>
          <a:cs typeface="Arial" charset="0"/>
        </a:defRPr>
      </a:lvl3pPr>
      <a:lvl4pPr algn="l" rtl="0" eaLnBrk="1" fontAlgn="base" hangingPunct="1">
        <a:spcBef>
          <a:spcPct val="0"/>
        </a:spcBef>
        <a:spcAft>
          <a:spcPct val="0"/>
        </a:spcAft>
        <a:defRPr sz="4400" b="1">
          <a:solidFill>
            <a:schemeClr val="tx2"/>
          </a:solidFill>
          <a:effectLst>
            <a:outerShdw blurRad="38100" dist="38100" dir="2700000" algn="tl">
              <a:srgbClr val="000000"/>
            </a:outerShdw>
          </a:effectLst>
          <a:latin typeface="Arial Black" pitchFamily="34" charset="0"/>
          <a:cs typeface="Arial" charset="0"/>
        </a:defRPr>
      </a:lvl4pPr>
      <a:lvl5pPr algn="l" rtl="0" eaLnBrk="1" fontAlgn="base" hangingPunct="1">
        <a:spcBef>
          <a:spcPct val="0"/>
        </a:spcBef>
        <a:spcAft>
          <a:spcPct val="0"/>
        </a:spcAft>
        <a:defRPr sz="4400" b="1">
          <a:solidFill>
            <a:schemeClr val="tx2"/>
          </a:solidFill>
          <a:effectLst>
            <a:outerShdw blurRad="38100" dist="38100" dir="2700000" algn="tl">
              <a:srgbClr val="000000"/>
            </a:outerShdw>
          </a:effectLst>
          <a:latin typeface="Arial Black" pitchFamily="34" charset="0"/>
          <a:cs typeface="Arial" charset="0"/>
        </a:defRPr>
      </a:lvl5pPr>
      <a:lvl6pPr marL="457200" algn="l" rtl="0" eaLnBrk="1" fontAlgn="base" hangingPunct="1">
        <a:spcBef>
          <a:spcPct val="0"/>
        </a:spcBef>
        <a:spcAft>
          <a:spcPct val="0"/>
        </a:spcAft>
        <a:defRPr sz="4400" b="1">
          <a:solidFill>
            <a:schemeClr val="tx2"/>
          </a:solidFill>
          <a:effectLst>
            <a:outerShdw blurRad="38100" dist="38100" dir="2700000" algn="tl">
              <a:srgbClr val="000000"/>
            </a:outerShdw>
          </a:effectLst>
          <a:latin typeface="Arial Black" pitchFamily="34" charset="0"/>
          <a:cs typeface="Arial" charset="0"/>
        </a:defRPr>
      </a:lvl6pPr>
      <a:lvl7pPr marL="914400" algn="l" rtl="0" eaLnBrk="1" fontAlgn="base" hangingPunct="1">
        <a:spcBef>
          <a:spcPct val="0"/>
        </a:spcBef>
        <a:spcAft>
          <a:spcPct val="0"/>
        </a:spcAft>
        <a:defRPr sz="4400" b="1">
          <a:solidFill>
            <a:schemeClr val="tx2"/>
          </a:solidFill>
          <a:effectLst>
            <a:outerShdw blurRad="38100" dist="38100" dir="2700000" algn="tl">
              <a:srgbClr val="000000"/>
            </a:outerShdw>
          </a:effectLst>
          <a:latin typeface="Arial Black" pitchFamily="34" charset="0"/>
          <a:cs typeface="Arial" charset="0"/>
        </a:defRPr>
      </a:lvl7pPr>
      <a:lvl8pPr marL="1371600" algn="l" rtl="0" eaLnBrk="1" fontAlgn="base" hangingPunct="1">
        <a:spcBef>
          <a:spcPct val="0"/>
        </a:spcBef>
        <a:spcAft>
          <a:spcPct val="0"/>
        </a:spcAft>
        <a:defRPr sz="4400" b="1">
          <a:solidFill>
            <a:schemeClr val="tx2"/>
          </a:solidFill>
          <a:effectLst>
            <a:outerShdw blurRad="38100" dist="38100" dir="2700000" algn="tl">
              <a:srgbClr val="000000"/>
            </a:outerShdw>
          </a:effectLst>
          <a:latin typeface="Arial Black" pitchFamily="34" charset="0"/>
          <a:cs typeface="Arial" charset="0"/>
        </a:defRPr>
      </a:lvl8pPr>
      <a:lvl9pPr marL="1828800" algn="l" rtl="0" eaLnBrk="1" fontAlgn="base" hangingPunct="1">
        <a:spcBef>
          <a:spcPct val="0"/>
        </a:spcBef>
        <a:spcAft>
          <a:spcPct val="0"/>
        </a:spcAft>
        <a:defRPr sz="4400" b="1">
          <a:solidFill>
            <a:schemeClr val="tx2"/>
          </a:solidFill>
          <a:effectLst>
            <a:outerShdw blurRad="38100" dist="38100" dir="2700000" algn="tl">
              <a:srgbClr val="000000"/>
            </a:outerShdw>
          </a:effectLst>
          <a:latin typeface="Arial Black" pitchFamily="34" charset="0"/>
          <a:cs typeface="Arial" charset="0"/>
        </a:defRPr>
      </a:lvl9pPr>
    </p:titleStyle>
    <p:bodyStyle>
      <a:lvl1pPr marL="342900" indent="-342900" algn="l" rtl="0" eaLnBrk="1" fontAlgn="base" hangingPunct="1">
        <a:spcBef>
          <a:spcPct val="20000"/>
        </a:spcBef>
        <a:spcAft>
          <a:spcPct val="0"/>
        </a:spcAft>
        <a:buClr>
          <a:schemeClr val="hlink"/>
        </a:buClr>
        <a:buFont typeface="Wingdings" pitchFamily="2" charset="2"/>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1" fontAlgn="base" hangingPunct="1">
        <a:spcBef>
          <a:spcPct val="20000"/>
        </a:spcBef>
        <a:spcAft>
          <a:spcPct val="0"/>
        </a:spcAft>
        <a:buClr>
          <a:schemeClr val="accent2"/>
        </a:buClr>
        <a:buFont typeface="Wingdings" pitchFamily="2" charset="2"/>
        <a:buChar char="§"/>
        <a:defRPr sz="2800">
          <a:solidFill>
            <a:schemeClr val="tx1"/>
          </a:solidFill>
          <a:effectLst>
            <a:outerShdw blurRad="38100" dist="38100" dir="2700000" algn="tl">
              <a:srgbClr val="000000"/>
            </a:outerShdw>
          </a:effectLst>
          <a:latin typeface="+mn-lt"/>
          <a:cs typeface="+mn-cs"/>
        </a:defRPr>
      </a:lvl2pPr>
      <a:lvl3pPr marL="1143000" indent="-228600" algn="l" rtl="0" eaLnBrk="1" fontAlgn="base" hangingPunct="1">
        <a:spcBef>
          <a:spcPct val="20000"/>
        </a:spcBef>
        <a:spcAft>
          <a:spcPct val="0"/>
        </a:spcAft>
        <a:buClr>
          <a:schemeClr val="hlink"/>
        </a:buClr>
        <a:buFont typeface="Wingdings" pitchFamily="2" charset="2"/>
        <a:buChar char="§"/>
        <a:defRPr sz="2400">
          <a:solidFill>
            <a:schemeClr val="tx1"/>
          </a:solidFill>
          <a:effectLst>
            <a:outerShdw blurRad="38100" dist="38100" dir="2700000" algn="tl">
              <a:srgbClr val="000000"/>
            </a:outerShdw>
          </a:effectLst>
          <a:latin typeface="+mn-lt"/>
          <a:cs typeface="+mn-cs"/>
        </a:defRPr>
      </a:lvl3pPr>
      <a:lvl4pPr marL="1600200" indent="-228600" algn="l" rtl="0" eaLnBrk="1" fontAlgn="base" hangingPunct="1">
        <a:spcBef>
          <a:spcPct val="20000"/>
        </a:spcBef>
        <a:spcAft>
          <a:spcPct val="0"/>
        </a:spcAft>
        <a:buClr>
          <a:schemeClr val="accent2"/>
        </a:buClr>
        <a:buFont typeface="Wingdings" pitchFamily="2" charset="2"/>
        <a:buChar char="§"/>
        <a:defRPr sz="2000">
          <a:solidFill>
            <a:schemeClr val="tx1"/>
          </a:solidFill>
          <a:effectLst>
            <a:outerShdw blurRad="38100" dist="38100" dir="2700000" algn="tl">
              <a:srgbClr val="000000"/>
            </a:outerShdw>
          </a:effectLst>
          <a:latin typeface="+mn-lt"/>
          <a:cs typeface="+mn-cs"/>
        </a:defRPr>
      </a:lvl4pPr>
      <a:lvl5pPr marL="2057400" indent="-228600" algn="l" rtl="0" eaLnBrk="1" fontAlgn="base" hangingPunct="1">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cs typeface="+mn-cs"/>
        </a:defRPr>
      </a:lvl5pPr>
      <a:lvl6pPr marL="2514600" indent="-228600" algn="l" rtl="0" eaLnBrk="1" fontAlgn="base" hangingPunct="1">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cs typeface="+mn-cs"/>
        </a:defRPr>
      </a:lvl6pPr>
      <a:lvl7pPr marL="2971800" indent="-228600" algn="l" rtl="0" eaLnBrk="1" fontAlgn="base" hangingPunct="1">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cs typeface="+mn-cs"/>
        </a:defRPr>
      </a:lvl7pPr>
      <a:lvl8pPr marL="3429000" indent="-228600" algn="l" rtl="0" eaLnBrk="1" fontAlgn="base" hangingPunct="1">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cs typeface="+mn-cs"/>
        </a:defRPr>
      </a:lvl8pPr>
      <a:lvl9pPr marL="3886200" indent="-228600" algn="l" rtl="0" eaLnBrk="1" fontAlgn="base" hangingPunct="1">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1"/>
          <p:cNvPicPr>
            <a:picLocks noChangeAspect="1" noChangeArrowheads="1"/>
          </p:cNvPicPr>
          <p:nvPr/>
        </p:nvPicPr>
        <p:blipFill>
          <a:blip r:embed="rId2" cstate="print"/>
          <a:srcRect/>
          <a:stretch>
            <a:fillRect/>
          </a:stretch>
        </p:blipFill>
        <p:spPr bwMode="auto">
          <a:xfrm>
            <a:off x="3581400" y="990600"/>
            <a:ext cx="1684170" cy="1752600"/>
          </a:xfrm>
          <a:prstGeom prst="roundRect">
            <a:avLst>
              <a:gd name="adj" fmla="val 4167"/>
            </a:avLst>
          </a:prstGeom>
          <a:solidFill>
            <a:srgbClr val="FFFFFF"/>
          </a:solidFill>
          <a:ln w="3175"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
        <p:nvSpPr>
          <p:cNvPr id="14339" name="Rectangle 2"/>
          <p:cNvSpPr>
            <a:spLocks noChangeArrowheads="1"/>
          </p:cNvSpPr>
          <p:nvPr/>
        </p:nvSpPr>
        <p:spPr bwMode="auto">
          <a:xfrm>
            <a:off x="2590800" y="2971800"/>
            <a:ext cx="4144963" cy="830263"/>
          </a:xfrm>
          <a:prstGeom prst="rect">
            <a:avLst/>
          </a:prstGeom>
          <a:noFill/>
          <a:ln w="9525">
            <a:noFill/>
            <a:miter lim="800000"/>
            <a:headEnd/>
            <a:tailEnd/>
          </a:ln>
        </p:spPr>
        <p:txBody>
          <a:bodyPr>
            <a:spAutoFit/>
          </a:bodyPr>
          <a:lstStyle/>
          <a:p>
            <a:r>
              <a:rPr lang="en-US" sz="4800">
                <a:latin typeface="Arial Black" pitchFamily="34" charset="0"/>
                <a:cs typeface="Aharoni" pitchFamily="2" charset="-79"/>
              </a:rPr>
              <a:t>STATE LIFE</a:t>
            </a:r>
          </a:p>
        </p:txBody>
      </p:sp>
      <p:sp>
        <p:nvSpPr>
          <p:cNvPr id="4" name="Rectangle 3"/>
          <p:cNvSpPr/>
          <p:nvPr/>
        </p:nvSpPr>
        <p:spPr>
          <a:xfrm>
            <a:off x="228600" y="3581400"/>
            <a:ext cx="8686800" cy="2462213"/>
          </a:xfrm>
          <a:prstGeom prst="rect">
            <a:avLst/>
          </a:prstGeom>
        </p:spPr>
        <p:txBody>
          <a:bodyPr>
            <a:spAutoFit/>
          </a:bodyPr>
          <a:lstStyle/>
          <a:p>
            <a:pPr algn="ctr">
              <a:defRPr/>
            </a:pPr>
            <a:r>
              <a:rPr lang="en-US" sz="1400" b="1" dirty="0">
                <a:latin typeface="Tahoma" pitchFamily="34" charset="0"/>
                <a:ea typeface="Tahoma" pitchFamily="34" charset="0"/>
                <a:cs typeface="Tahoma" pitchFamily="34" charset="0"/>
              </a:rPr>
              <a:t>INSURANCE CORPORATION OF PAKISTAN</a:t>
            </a:r>
          </a:p>
          <a:p>
            <a:pPr algn="ctr">
              <a:defRPr/>
            </a:pPr>
            <a:endParaRPr lang="en-US" sz="1400" b="1" dirty="0">
              <a:latin typeface="Tahoma" pitchFamily="34" charset="0"/>
              <a:ea typeface="Tahoma" pitchFamily="34" charset="0"/>
              <a:cs typeface="Tahoma" pitchFamily="34" charset="0"/>
            </a:endParaRPr>
          </a:p>
          <a:p>
            <a:pPr algn="ctr">
              <a:defRPr/>
            </a:pPr>
            <a:endParaRPr lang="en-US" sz="1400" b="1" dirty="0">
              <a:latin typeface="Tahoma" pitchFamily="34" charset="0"/>
              <a:ea typeface="Tahoma" pitchFamily="34" charset="0"/>
              <a:cs typeface="Tahoma" pitchFamily="34" charset="0"/>
            </a:endParaRPr>
          </a:p>
          <a:p>
            <a:pPr algn="ctr">
              <a:defRPr/>
            </a:pPr>
            <a:r>
              <a:rPr lang="en-US" sz="2800" b="1" dirty="0">
                <a:effectLst>
                  <a:outerShdw blurRad="38100" dist="38100" dir="2700000" algn="tl">
                    <a:srgbClr val="000000">
                      <a:alpha val="43137"/>
                    </a:srgbClr>
                  </a:outerShdw>
                </a:effectLst>
                <a:latin typeface="Tahoma" pitchFamily="34" charset="0"/>
                <a:ea typeface="Tahoma" pitchFamily="34" charset="0"/>
                <a:cs typeface="Tahoma" pitchFamily="34" charset="0"/>
              </a:rPr>
              <a:t>CHILD EDUCATION</a:t>
            </a:r>
          </a:p>
          <a:p>
            <a:pPr algn="ctr">
              <a:defRPr/>
            </a:pPr>
            <a:r>
              <a:rPr lang="en-US" sz="2800" b="1" dirty="0">
                <a:effectLst>
                  <a:outerShdw blurRad="38100" dist="38100" dir="2700000" algn="tl">
                    <a:srgbClr val="000000">
                      <a:alpha val="43137"/>
                    </a:srgbClr>
                  </a:outerShdw>
                </a:effectLst>
                <a:latin typeface="Tahoma" pitchFamily="34" charset="0"/>
                <a:ea typeface="Tahoma" pitchFamily="34" charset="0"/>
                <a:cs typeface="Tahoma" pitchFamily="34" charset="0"/>
              </a:rPr>
              <a:t>&amp;</a:t>
            </a:r>
          </a:p>
          <a:p>
            <a:pPr algn="ctr">
              <a:defRPr/>
            </a:pPr>
            <a:r>
              <a:rPr lang="en-US" sz="2800" b="1" dirty="0">
                <a:effectLst>
                  <a:outerShdw blurRad="38100" dist="38100" dir="2700000" algn="tl">
                    <a:srgbClr val="000000">
                      <a:alpha val="43137"/>
                    </a:srgbClr>
                  </a:outerShdw>
                </a:effectLst>
                <a:latin typeface="Tahoma" pitchFamily="34" charset="0"/>
                <a:ea typeface="Tahoma" pitchFamily="34" charset="0"/>
                <a:cs typeface="Tahoma" pitchFamily="34" charset="0"/>
              </a:rPr>
              <a:t>MARRIAGE PLAN</a:t>
            </a:r>
          </a:p>
          <a:p>
            <a:pPr algn="ctr">
              <a:defRPr/>
            </a:pPr>
            <a:r>
              <a:rPr lang="en-US" sz="2800" b="1" dirty="0">
                <a:effectLst>
                  <a:outerShdw blurRad="38100" dist="38100" dir="2700000" algn="tl">
                    <a:srgbClr val="000000">
                      <a:alpha val="43137"/>
                    </a:srgbClr>
                  </a:outerShdw>
                </a:effectLst>
                <a:latin typeface="Tahoma" pitchFamily="34" charset="0"/>
                <a:ea typeface="Tahoma" pitchFamily="34" charset="0"/>
                <a:cs typeface="Tahoma" pitchFamily="34" charset="0"/>
              </a:rPr>
              <a:t>TABLE 75</a:t>
            </a:r>
          </a:p>
        </p:txBody>
      </p:sp>
      <p:sp>
        <p:nvSpPr>
          <p:cNvPr id="14341" name="TextBox 4"/>
          <p:cNvSpPr txBox="1">
            <a:spLocks noChangeArrowheads="1"/>
          </p:cNvSpPr>
          <p:nvPr/>
        </p:nvSpPr>
        <p:spPr bwMode="auto">
          <a:xfrm>
            <a:off x="2438400" y="5486400"/>
            <a:ext cx="184150" cy="369888"/>
          </a:xfrm>
          <a:prstGeom prst="rect">
            <a:avLst/>
          </a:prstGeom>
          <a:noFill/>
          <a:ln w="9525">
            <a:noFill/>
            <a:miter lim="800000"/>
            <a:headEnd/>
            <a:tailEnd/>
          </a:ln>
        </p:spPr>
        <p:txBody>
          <a:bodyPr wrap="none">
            <a:spAutoFit/>
          </a:bodyPr>
          <a:lstStyle/>
          <a:p>
            <a:endParaRPr lang="en-US"/>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2362200" y="1981200"/>
            <a:ext cx="4613764" cy="1200329"/>
          </a:xfrm>
          <a:prstGeom prst="rect">
            <a:avLst/>
          </a:prstGeom>
          <a:noFill/>
        </p:spPr>
        <p:txBody>
          <a:bodyPr wrap="none">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defRPr/>
            </a:pPr>
            <a:r>
              <a:rPr lang="en-US" sz="7200" b="1" cap="all" dirty="0">
                <a:ln w="0"/>
                <a:solidFill>
                  <a:srgbClr val="CCFFFF"/>
                </a:solidFill>
                <a:effectLst>
                  <a:reflection blurRad="12700" stA="50000" endPos="50000" dist="5000" dir="5400000" sy="-100000" rotWithShape="0"/>
                </a:effectLst>
                <a:latin typeface="Tahoma" pitchFamily="34" charset="0"/>
                <a:ea typeface="Tahoma" pitchFamily="34" charset="0"/>
                <a:cs typeface="Tahoma" pitchFamily="34" charset="0"/>
              </a:rPr>
              <a:t>thANKS !</a:t>
            </a:r>
          </a:p>
        </p:txBody>
      </p:sp>
      <p:sp>
        <p:nvSpPr>
          <p:cNvPr id="23555" name="Rectangle 2"/>
          <p:cNvSpPr>
            <a:spLocks noChangeArrowheads="1"/>
          </p:cNvSpPr>
          <p:nvPr/>
        </p:nvSpPr>
        <p:spPr bwMode="auto">
          <a:xfrm>
            <a:off x="1447800" y="3505200"/>
            <a:ext cx="6705600" cy="1200150"/>
          </a:xfrm>
          <a:prstGeom prst="rect">
            <a:avLst/>
          </a:prstGeom>
          <a:noFill/>
          <a:ln w="9525">
            <a:noFill/>
            <a:miter lim="800000"/>
            <a:headEnd/>
            <a:tailEnd/>
          </a:ln>
        </p:spPr>
        <p:txBody>
          <a:bodyPr>
            <a:spAutoFit/>
          </a:bodyPr>
          <a:lstStyle/>
          <a:p>
            <a:pPr algn="ctr"/>
            <a:r>
              <a:rPr lang="en-US" sz="2400" b="1">
                <a:solidFill>
                  <a:srgbClr val="FFC000"/>
                </a:solidFill>
                <a:latin typeface="Tahoma" pitchFamily="34" charset="0"/>
                <a:cs typeface="Tahoma" pitchFamily="34" charset="0"/>
              </a:rPr>
              <a:t>DEVELOPED BY</a:t>
            </a:r>
          </a:p>
          <a:p>
            <a:pPr algn="ctr"/>
            <a:endParaRPr lang="en-US" sz="2400" b="1">
              <a:solidFill>
                <a:srgbClr val="FFC000"/>
              </a:solidFill>
              <a:latin typeface="Tahoma" pitchFamily="34" charset="0"/>
              <a:cs typeface="Tahoma" pitchFamily="34" charset="0"/>
            </a:endParaRPr>
          </a:p>
          <a:p>
            <a:pPr algn="ctr"/>
            <a:r>
              <a:rPr lang="en-US" sz="2400" b="1">
                <a:solidFill>
                  <a:srgbClr val="FFC000"/>
                </a:solidFill>
                <a:latin typeface="Tahoma" pitchFamily="34" charset="0"/>
                <a:cs typeface="Tahoma" pitchFamily="34" charset="0"/>
              </a:rPr>
              <a:t>MOSHIN ABBAS &amp; KASHIF HASHMI</a:t>
            </a:r>
          </a:p>
        </p:txBody>
      </p:sp>
      <p:pic>
        <p:nvPicPr>
          <p:cNvPr id="4" name="Picture 3"/>
          <p:cNvPicPr>
            <a:picLocks noChangeAspect="1" noChangeArrowheads="1"/>
          </p:cNvPicPr>
          <p:nvPr/>
        </p:nvPicPr>
        <p:blipFill>
          <a:blip r:embed="rId2" cstate="print"/>
          <a:srcRect/>
          <a:stretch>
            <a:fillRect/>
          </a:stretch>
        </p:blipFill>
        <p:spPr bwMode="auto">
          <a:xfrm>
            <a:off x="3963988" y="685800"/>
            <a:ext cx="1217612" cy="1219200"/>
          </a:xfrm>
          <a:prstGeom prst="rect">
            <a:avLst/>
          </a:prstGeom>
          <a:ln>
            <a:noFill/>
          </a:ln>
          <a:effectLst>
            <a:outerShdw blurRad="76200" dir="13500000" sy="23000" kx="1200000" algn="br" rotWithShape="0">
              <a:prstClr val="black">
                <a:alpha val="20000"/>
              </a:prstClr>
            </a:outerShdw>
          </a:effectLst>
        </p:spPr>
      </p:pic>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 name="Title 4"/>
          <p:cNvSpPr>
            <a:spLocks noGrp="1"/>
          </p:cNvSpPr>
          <p:nvPr>
            <p:ph type="title"/>
          </p:nvPr>
        </p:nvSpPr>
        <p:spPr>
          <a:xfrm>
            <a:off x="0" y="244475"/>
            <a:ext cx="9144000" cy="1431925"/>
          </a:xfrm>
        </p:spPr>
        <p:txBody>
          <a:bodyPr/>
          <a:lstStyle/>
          <a:p>
            <a:pPr algn="ctr" eaLnBrk="1" hangingPunct="1">
              <a:lnSpc>
                <a:spcPct val="90000"/>
              </a:lnSpc>
              <a:defRPr/>
            </a:pPr>
            <a:r>
              <a:rPr lang="en-US" dirty="0" smtClean="0"/>
              <a:t/>
            </a:r>
            <a:br>
              <a:rPr lang="en-US" dirty="0" smtClean="0"/>
            </a:br>
            <a:r>
              <a:rPr lang="en-US" dirty="0" smtClean="0"/>
              <a:t> </a:t>
            </a:r>
            <a:r>
              <a:rPr lang="en-US" sz="3600" dirty="0" smtClean="0">
                <a:latin typeface="Tahoma" pitchFamily="34" charset="0"/>
                <a:ea typeface="Tahoma" pitchFamily="34" charset="0"/>
                <a:cs typeface="Tahoma" pitchFamily="34" charset="0"/>
              </a:rPr>
              <a:t>CHILD EDUCATION AND MARRIAGE PLAN(</a:t>
            </a:r>
            <a:r>
              <a:rPr lang="en-US" sz="3600" dirty="0" smtClean="0"/>
              <a:t>TABLE75)</a:t>
            </a:r>
            <a:r>
              <a:rPr lang="en-US" sz="3600" dirty="0" smtClean="0">
                <a:latin typeface="Tahoma" pitchFamily="34" charset="0"/>
                <a:ea typeface="Tahoma" pitchFamily="34" charset="0"/>
                <a:cs typeface="Tahoma" pitchFamily="34" charset="0"/>
              </a:rPr>
              <a:t/>
            </a:r>
            <a:br>
              <a:rPr lang="en-US" sz="3600" dirty="0" smtClean="0">
                <a:latin typeface="Tahoma" pitchFamily="34" charset="0"/>
                <a:ea typeface="Tahoma" pitchFamily="34" charset="0"/>
                <a:cs typeface="Tahoma" pitchFamily="34" charset="0"/>
              </a:rPr>
            </a:br>
            <a:endParaRPr lang="en-US" dirty="0">
              <a:latin typeface="Tahoma" pitchFamily="34" charset="0"/>
              <a:ea typeface="Tahoma" pitchFamily="34" charset="0"/>
              <a:cs typeface="Tahoma" pitchFamily="34" charset="0"/>
            </a:endParaRPr>
          </a:p>
        </p:txBody>
      </p:sp>
      <p:sp>
        <p:nvSpPr>
          <p:cNvPr id="138242" name="Rectangle 2"/>
          <p:cNvSpPr>
            <a:spLocks noGrp="1" noChangeArrowheads="1"/>
          </p:cNvSpPr>
          <p:nvPr>
            <p:ph idx="1"/>
          </p:nvPr>
        </p:nvSpPr>
        <p:spPr/>
        <p:txBody>
          <a:bodyPr/>
          <a:lstStyle/>
          <a:p>
            <a:pPr eaLnBrk="1" hangingPunct="1">
              <a:lnSpc>
                <a:spcPct val="90000"/>
              </a:lnSpc>
              <a:buFontTx/>
              <a:buNone/>
              <a:defRPr/>
            </a:pPr>
            <a:r>
              <a:rPr lang="en-US" sz="2800" b="1" dirty="0" smtClean="0"/>
              <a:t>                     </a:t>
            </a:r>
            <a:endParaRPr lang="en-US" sz="2800" dirty="0" smtClean="0"/>
          </a:p>
        </p:txBody>
      </p:sp>
      <p:sp>
        <p:nvSpPr>
          <p:cNvPr id="4" name="Slide Number Placeholder 5"/>
          <p:cNvSpPr>
            <a:spLocks noGrp="1"/>
          </p:cNvSpPr>
          <p:nvPr>
            <p:ph type="sldNum" sz="quarter" idx="12"/>
          </p:nvPr>
        </p:nvSpPr>
        <p:spPr/>
        <p:txBody>
          <a:bodyPr/>
          <a:lstStyle/>
          <a:p>
            <a:pPr>
              <a:defRPr/>
            </a:pPr>
            <a:fld id="{0C1F46FE-0C06-447F-9A26-86EA3C4D0354}" type="slidenum">
              <a:rPr lang="en-US"/>
              <a:pPr>
                <a:defRPr/>
              </a:pPr>
              <a:t>2</a:t>
            </a:fld>
            <a:endParaRPr lang="en-US"/>
          </a:p>
        </p:txBody>
      </p:sp>
      <p:sp>
        <p:nvSpPr>
          <p:cNvPr id="15365" name="Rectangle 5"/>
          <p:cNvSpPr>
            <a:spLocks noChangeArrowheads="1"/>
          </p:cNvSpPr>
          <p:nvPr/>
        </p:nvSpPr>
        <p:spPr bwMode="auto">
          <a:xfrm>
            <a:off x="762000" y="2009775"/>
            <a:ext cx="7772400" cy="2770188"/>
          </a:xfrm>
          <a:prstGeom prst="rect">
            <a:avLst/>
          </a:prstGeom>
          <a:noFill/>
          <a:ln w="9525">
            <a:noFill/>
            <a:miter lim="800000"/>
            <a:headEnd/>
            <a:tailEnd/>
          </a:ln>
        </p:spPr>
        <p:txBody>
          <a:bodyPr>
            <a:spAutoFit/>
          </a:bodyPr>
          <a:lstStyle/>
          <a:p>
            <a:pPr algn="just">
              <a:lnSpc>
                <a:spcPct val="90000"/>
              </a:lnSpc>
            </a:pPr>
            <a:r>
              <a:rPr lang="en-US" sz="2000">
                <a:latin typeface="Tahoma" pitchFamily="34" charset="0"/>
                <a:cs typeface="Tahoma" pitchFamily="34" charset="0"/>
              </a:rPr>
              <a:t>This plan is suitable for those people who can afford or want to pay  extra premium of FIB @ 24% which is in-built in this Table.</a:t>
            </a:r>
          </a:p>
          <a:p>
            <a:pPr>
              <a:lnSpc>
                <a:spcPct val="90000"/>
              </a:lnSpc>
            </a:pPr>
            <a:endParaRPr lang="en-US" sz="2000">
              <a:latin typeface="Tahoma" pitchFamily="34" charset="0"/>
              <a:cs typeface="Tahoma" pitchFamily="34" charset="0"/>
            </a:endParaRPr>
          </a:p>
          <a:p>
            <a:pPr algn="just"/>
            <a:r>
              <a:rPr lang="en-US" sz="2000">
                <a:latin typeface="Tahoma" pitchFamily="34" charset="0"/>
                <a:cs typeface="Tahoma" pitchFamily="34" charset="0"/>
              </a:rPr>
              <a:t>This plan is best suitable for the people who want to give surprising gift in the shape of lump sum amount at a pre-determined specific Time to their children, nephews or grand- sons etc. It is a symbol/sign of love, care and affection of a person with his dear ones, orphans, adopted sons or for a  genius child with a poor back ground. </a:t>
            </a:r>
          </a:p>
        </p:txBody>
      </p:sp>
      <p:pic>
        <p:nvPicPr>
          <p:cNvPr id="7" name="Picture 6"/>
          <p:cNvPicPr>
            <a:picLocks noChangeAspect="1" noChangeArrowheads="1"/>
          </p:cNvPicPr>
          <p:nvPr/>
        </p:nvPicPr>
        <p:blipFill>
          <a:blip r:embed="rId2" cstate="print"/>
          <a:srcRect/>
          <a:stretch>
            <a:fillRect/>
          </a:stretch>
        </p:blipFill>
        <p:spPr bwMode="auto">
          <a:xfrm>
            <a:off x="381000" y="5715000"/>
            <a:ext cx="912813" cy="849313"/>
          </a:xfrm>
          <a:prstGeom prst="rect">
            <a:avLst/>
          </a:prstGeom>
          <a:ln>
            <a:noFill/>
          </a:ln>
          <a:effectLst>
            <a:outerShdw blurRad="76200" dir="13500000" sy="23000" kx="1200000" algn="br" rotWithShape="0">
              <a:prstClr val="black">
                <a:alpha val="20000"/>
              </a:prstClr>
            </a:outerShdw>
          </a:effectLst>
        </p:spPr>
      </p:pic>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defRPr/>
            </a:pPr>
            <a:r>
              <a:rPr lang="en-US" dirty="0" smtClean="0"/>
              <a:t>      </a:t>
            </a:r>
            <a:r>
              <a:rPr lang="en-US" sz="4000" dirty="0" smtClean="0">
                <a:latin typeface="Tahoma" pitchFamily="34" charset="0"/>
                <a:ea typeface="Tahoma" pitchFamily="34" charset="0"/>
                <a:cs typeface="Tahoma" pitchFamily="34" charset="0"/>
              </a:rPr>
              <a:t>TERM OF THE POLICY</a:t>
            </a:r>
          </a:p>
        </p:txBody>
      </p:sp>
      <p:sp>
        <p:nvSpPr>
          <p:cNvPr id="9219" name="Rectangle 3"/>
          <p:cNvSpPr>
            <a:spLocks noGrp="1" noChangeArrowheads="1"/>
          </p:cNvSpPr>
          <p:nvPr>
            <p:ph idx="1"/>
          </p:nvPr>
        </p:nvSpPr>
        <p:spPr>
          <a:xfrm>
            <a:off x="838200" y="1447800"/>
            <a:ext cx="7391400" cy="3048000"/>
          </a:xfrm>
        </p:spPr>
        <p:txBody>
          <a:bodyPr/>
          <a:lstStyle/>
          <a:p>
            <a:pPr algn="just" eaLnBrk="1" hangingPunct="1">
              <a:lnSpc>
                <a:spcPct val="150000"/>
              </a:lnSpc>
              <a:buFont typeface="Wingdings" pitchFamily="2" charset="2"/>
              <a:buNone/>
              <a:defRPr/>
            </a:pPr>
            <a:r>
              <a:rPr lang="en-US" sz="2800" dirty="0" smtClean="0"/>
              <a:t>	</a:t>
            </a:r>
            <a:r>
              <a:rPr lang="en-US" sz="2200" dirty="0" smtClean="0">
                <a:effectLst/>
                <a:latin typeface="Tahoma" pitchFamily="34" charset="0"/>
                <a:ea typeface="Tahoma" pitchFamily="34" charset="0"/>
                <a:cs typeface="Tahoma" pitchFamily="34" charset="0"/>
              </a:rPr>
              <a:t>The term/tenure under this policy follows the age of the child at the time of insurance. It is determined in such a manner that at the time of maturity his/her age is 18, 21 or 25 years. And of course that is the right time when a grown up boy/girl needs financial support/sponsorship for higher education, marriage or establishing a business of his/her own etc.  </a:t>
            </a:r>
          </a:p>
        </p:txBody>
      </p:sp>
      <p:sp>
        <p:nvSpPr>
          <p:cNvPr id="5" name="Slide Number Placeholder 5"/>
          <p:cNvSpPr>
            <a:spLocks noGrp="1"/>
          </p:cNvSpPr>
          <p:nvPr>
            <p:ph type="sldNum" sz="quarter" idx="12"/>
          </p:nvPr>
        </p:nvSpPr>
        <p:spPr/>
        <p:txBody>
          <a:bodyPr/>
          <a:lstStyle/>
          <a:p>
            <a:pPr>
              <a:defRPr/>
            </a:pPr>
            <a:fld id="{AC160456-6EE0-464A-9235-7BDDD6A9B107}" type="slidenum">
              <a:rPr lang="en-US"/>
              <a:pPr>
                <a:defRPr/>
              </a:pPr>
              <a:t>3</a:t>
            </a:fld>
            <a:endParaRPr lang="en-US"/>
          </a:p>
        </p:txBody>
      </p:sp>
      <p:pic>
        <p:nvPicPr>
          <p:cNvPr id="7" name="Picture 6"/>
          <p:cNvPicPr>
            <a:picLocks noChangeAspect="1" noChangeArrowheads="1"/>
          </p:cNvPicPr>
          <p:nvPr/>
        </p:nvPicPr>
        <p:blipFill>
          <a:blip r:embed="rId2" cstate="print"/>
          <a:srcRect/>
          <a:stretch>
            <a:fillRect/>
          </a:stretch>
        </p:blipFill>
        <p:spPr bwMode="auto">
          <a:xfrm>
            <a:off x="381000" y="5715000"/>
            <a:ext cx="912813" cy="849313"/>
          </a:xfrm>
          <a:prstGeom prst="rect">
            <a:avLst/>
          </a:prstGeom>
          <a:ln>
            <a:noFill/>
          </a:ln>
          <a:effectLst>
            <a:outerShdw blurRad="76200" dir="13500000" sy="23000" kx="1200000" algn="br" rotWithShape="0">
              <a:prstClr val="black">
                <a:alpha val="20000"/>
              </a:prstClr>
            </a:outerShdw>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0" y="244475"/>
            <a:ext cx="9144000" cy="1431925"/>
          </a:xfrm>
        </p:spPr>
        <p:txBody>
          <a:bodyPr/>
          <a:lstStyle/>
          <a:p>
            <a:pPr algn="ctr" eaLnBrk="1" hangingPunct="1">
              <a:defRPr/>
            </a:pPr>
            <a:r>
              <a:rPr lang="en-US" sz="4000" dirty="0" smtClean="0"/>
              <a:t> </a:t>
            </a:r>
            <a:r>
              <a:rPr lang="en-US" sz="4000" dirty="0" smtClean="0">
                <a:latin typeface="Tahoma" pitchFamily="34" charset="0"/>
                <a:ea typeface="Tahoma" pitchFamily="34" charset="0"/>
                <a:cs typeface="Tahoma" pitchFamily="34" charset="0"/>
              </a:rPr>
              <a:t>SURVIVES BENEFITS</a:t>
            </a:r>
            <a:br>
              <a:rPr lang="en-US" sz="4000" dirty="0" smtClean="0">
                <a:latin typeface="Tahoma" pitchFamily="34" charset="0"/>
                <a:ea typeface="Tahoma" pitchFamily="34" charset="0"/>
                <a:cs typeface="Tahoma" pitchFamily="34" charset="0"/>
              </a:rPr>
            </a:br>
            <a:endParaRPr lang="en-US" sz="4000" dirty="0" smtClean="0">
              <a:latin typeface="Tahoma" pitchFamily="34" charset="0"/>
              <a:ea typeface="Tahoma" pitchFamily="34" charset="0"/>
              <a:cs typeface="Tahoma" pitchFamily="34" charset="0"/>
            </a:endParaRPr>
          </a:p>
        </p:txBody>
      </p:sp>
      <p:sp>
        <p:nvSpPr>
          <p:cNvPr id="10243" name="Rectangle 3"/>
          <p:cNvSpPr>
            <a:spLocks noGrp="1" noChangeArrowheads="1"/>
          </p:cNvSpPr>
          <p:nvPr>
            <p:ph idx="1"/>
          </p:nvPr>
        </p:nvSpPr>
        <p:spPr/>
        <p:txBody>
          <a:bodyPr/>
          <a:lstStyle/>
          <a:p>
            <a:pPr eaLnBrk="1" hangingPunct="1">
              <a:buFont typeface="Wingdings" pitchFamily="2" charset="2"/>
              <a:buNone/>
              <a:defRPr/>
            </a:pPr>
            <a:endParaRPr lang="en-US" dirty="0" smtClean="0"/>
          </a:p>
          <a:p>
            <a:pPr eaLnBrk="1" hangingPunct="1">
              <a:buFont typeface="Wingdings" pitchFamily="2" charset="2"/>
              <a:buNone/>
              <a:defRPr/>
            </a:pPr>
            <a:endParaRPr lang="en-US" dirty="0" smtClean="0"/>
          </a:p>
          <a:p>
            <a:pPr eaLnBrk="1" hangingPunct="1">
              <a:buFont typeface="Wingdings" pitchFamily="2" charset="2"/>
              <a:buNone/>
              <a:defRPr/>
            </a:pPr>
            <a:endParaRPr lang="en-US" dirty="0" smtClean="0"/>
          </a:p>
          <a:p>
            <a:pPr eaLnBrk="1" hangingPunct="1">
              <a:buFont typeface="Wingdings" pitchFamily="2" charset="2"/>
              <a:buNone/>
              <a:defRPr/>
            </a:pPr>
            <a:endParaRPr lang="en-US" dirty="0" smtClean="0"/>
          </a:p>
        </p:txBody>
      </p:sp>
      <p:sp>
        <p:nvSpPr>
          <p:cNvPr id="5" name="Slide Number Placeholder 5"/>
          <p:cNvSpPr>
            <a:spLocks noGrp="1"/>
          </p:cNvSpPr>
          <p:nvPr>
            <p:ph type="sldNum" sz="quarter" idx="12"/>
          </p:nvPr>
        </p:nvSpPr>
        <p:spPr/>
        <p:txBody>
          <a:bodyPr/>
          <a:lstStyle/>
          <a:p>
            <a:pPr>
              <a:defRPr/>
            </a:pPr>
            <a:fld id="{366A0F43-DB8F-4110-BEB8-4961B9BB99B8}" type="slidenum">
              <a:rPr lang="en-US"/>
              <a:pPr>
                <a:defRPr/>
              </a:pPr>
              <a:t>4</a:t>
            </a:fld>
            <a:endParaRPr lang="en-US"/>
          </a:p>
        </p:txBody>
      </p:sp>
      <p:sp>
        <p:nvSpPr>
          <p:cNvPr id="6" name="Rectangle 5"/>
          <p:cNvSpPr/>
          <p:nvPr/>
        </p:nvSpPr>
        <p:spPr>
          <a:xfrm>
            <a:off x="990600" y="1828800"/>
            <a:ext cx="7620000" cy="3832225"/>
          </a:xfrm>
          <a:prstGeom prst="rect">
            <a:avLst/>
          </a:prstGeom>
        </p:spPr>
        <p:txBody>
          <a:bodyPr>
            <a:spAutoFit/>
          </a:bodyPr>
          <a:lstStyle/>
          <a:p>
            <a:pPr>
              <a:lnSpc>
                <a:spcPct val="150000"/>
              </a:lnSpc>
              <a:defRPr/>
            </a:pPr>
            <a:r>
              <a:rPr lang="en-US" sz="2400" dirty="0">
                <a:latin typeface="Arial" pitchFamily="34" charset="0"/>
                <a:cs typeface="Arial" pitchFamily="34" charset="0"/>
              </a:rPr>
              <a:t>If the policy holder survives to the term of the policy, Full sum assured together with the accrued bonuses become payable to him/her on maturity date.</a:t>
            </a:r>
          </a:p>
          <a:p>
            <a:pPr>
              <a:defRPr/>
            </a:pPr>
            <a:endParaRPr lang="en-US" sz="1050" dirty="0">
              <a:latin typeface="Arial" pitchFamily="34" charset="0"/>
              <a:cs typeface="Arial" pitchFamily="34" charset="0"/>
            </a:endParaRPr>
          </a:p>
          <a:p>
            <a:pPr>
              <a:defRPr/>
            </a:pPr>
            <a:endParaRPr lang="en-US" sz="1050" dirty="0">
              <a:latin typeface="Arial" pitchFamily="34" charset="0"/>
              <a:cs typeface="Arial" pitchFamily="34" charset="0"/>
            </a:endParaRPr>
          </a:p>
          <a:p>
            <a:pPr>
              <a:lnSpc>
                <a:spcPct val="150000"/>
              </a:lnSpc>
              <a:defRPr/>
            </a:pPr>
            <a:r>
              <a:rPr lang="en-US" sz="2400" dirty="0">
                <a:latin typeface="Tahoma" pitchFamily="34" charset="0"/>
                <a:ea typeface="Tahoma" pitchFamily="34" charset="0"/>
                <a:cs typeface="Tahoma" pitchFamily="34" charset="0"/>
              </a:rPr>
              <a:t>Under this plan premiums are payable till the maturity date or earlier death of the policy holder.</a:t>
            </a:r>
          </a:p>
          <a:p>
            <a:pPr>
              <a:defRPr/>
            </a:pPr>
            <a:r>
              <a:rPr lang="en-US" sz="2400" dirty="0">
                <a:latin typeface="Arial" pitchFamily="34" charset="0"/>
                <a:cs typeface="Arial" pitchFamily="34" charset="0"/>
              </a:rPr>
              <a:t> </a:t>
            </a:r>
          </a:p>
          <a:p>
            <a:pPr>
              <a:defRPr/>
            </a:pPr>
            <a:endParaRPr lang="en-US" dirty="0">
              <a:latin typeface="Arial" pitchFamily="34" charset="0"/>
              <a:cs typeface="Arial" pitchFamily="34" charset="0"/>
            </a:endParaRPr>
          </a:p>
        </p:txBody>
      </p:sp>
      <p:pic>
        <p:nvPicPr>
          <p:cNvPr id="8" name="Picture 7"/>
          <p:cNvPicPr>
            <a:picLocks noChangeAspect="1" noChangeArrowheads="1"/>
          </p:cNvPicPr>
          <p:nvPr/>
        </p:nvPicPr>
        <p:blipFill>
          <a:blip r:embed="rId2" cstate="print"/>
          <a:srcRect/>
          <a:stretch>
            <a:fillRect/>
          </a:stretch>
        </p:blipFill>
        <p:spPr bwMode="auto">
          <a:xfrm>
            <a:off x="381000" y="5715000"/>
            <a:ext cx="912813" cy="849313"/>
          </a:xfrm>
          <a:prstGeom prst="rect">
            <a:avLst/>
          </a:prstGeom>
          <a:ln>
            <a:noFill/>
          </a:ln>
          <a:effectLst>
            <a:outerShdw blurRad="76200" dir="13500000" sy="23000" kx="1200000" algn="br" rotWithShape="0">
              <a:prstClr val="black">
                <a:alpha val="20000"/>
              </a:prstClr>
            </a:outerShdw>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0" y="244475"/>
            <a:ext cx="9144000" cy="1203325"/>
          </a:xfrm>
        </p:spPr>
        <p:txBody>
          <a:bodyPr/>
          <a:lstStyle/>
          <a:p>
            <a:pPr algn="ctr" eaLnBrk="1" hangingPunct="1">
              <a:defRPr/>
            </a:pPr>
            <a:r>
              <a:rPr lang="en-US" dirty="0" smtClean="0"/>
              <a:t> </a:t>
            </a:r>
            <a:r>
              <a:rPr lang="en-US" sz="4000" dirty="0" smtClean="0">
                <a:latin typeface="Tahoma" pitchFamily="34" charset="0"/>
                <a:ea typeface="Tahoma" pitchFamily="34" charset="0"/>
                <a:cs typeface="Tahoma" pitchFamily="34" charset="0"/>
              </a:rPr>
              <a:t> AGE AND TERM OF POLICY</a:t>
            </a:r>
          </a:p>
        </p:txBody>
      </p:sp>
      <p:sp>
        <p:nvSpPr>
          <p:cNvPr id="13315" name="Rectangle 3"/>
          <p:cNvSpPr>
            <a:spLocks noGrp="1" noChangeArrowheads="1"/>
          </p:cNvSpPr>
          <p:nvPr>
            <p:ph idx="1"/>
          </p:nvPr>
        </p:nvSpPr>
        <p:spPr/>
        <p:txBody>
          <a:bodyPr/>
          <a:lstStyle/>
          <a:p>
            <a:pPr eaLnBrk="1" hangingPunct="1">
              <a:buFont typeface="Wingdings" pitchFamily="2" charset="2"/>
              <a:buNone/>
              <a:defRPr/>
            </a:pPr>
            <a:endParaRPr lang="en-US" sz="2400" dirty="0" smtClean="0">
              <a:latin typeface="Tahoma" pitchFamily="34" charset="0"/>
              <a:ea typeface="Tahoma" pitchFamily="34" charset="0"/>
              <a:cs typeface="Tahoma" pitchFamily="34" charset="0"/>
            </a:endParaRPr>
          </a:p>
          <a:p>
            <a:pPr eaLnBrk="1" hangingPunct="1">
              <a:buFont typeface="Wingdings" pitchFamily="2" charset="2"/>
              <a:buNone/>
              <a:defRPr/>
            </a:pPr>
            <a:r>
              <a:rPr lang="en-US" sz="2400" dirty="0" smtClean="0">
                <a:latin typeface="Tahoma" pitchFamily="34" charset="0"/>
                <a:ea typeface="Tahoma" pitchFamily="34" charset="0"/>
                <a:cs typeface="Tahoma" pitchFamily="34" charset="0"/>
              </a:rPr>
              <a:t>					  </a:t>
            </a:r>
            <a:r>
              <a:rPr lang="en-US" sz="2400" dirty="0" smtClean="0">
                <a:effectLst/>
                <a:latin typeface="Tahoma" pitchFamily="34" charset="0"/>
                <a:ea typeface="Tahoma" pitchFamily="34" charset="0"/>
                <a:cs typeface="Tahoma" pitchFamily="34" charset="0"/>
              </a:rPr>
              <a:t> </a:t>
            </a:r>
            <a:r>
              <a:rPr lang="en-US" sz="2400" u="sng" dirty="0" smtClean="0">
                <a:solidFill>
                  <a:srgbClr val="FFFF00"/>
                </a:solidFill>
                <a:effectLst/>
                <a:latin typeface="Tahoma" pitchFamily="34" charset="0"/>
                <a:ea typeface="Tahoma" pitchFamily="34" charset="0"/>
                <a:cs typeface="Tahoma" pitchFamily="34" charset="0"/>
              </a:rPr>
              <a:t>CHILD</a:t>
            </a:r>
            <a:r>
              <a:rPr lang="en-US" sz="2400" dirty="0" smtClean="0">
                <a:effectLst/>
                <a:latin typeface="Tahoma" pitchFamily="34" charset="0"/>
                <a:ea typeface="Tahoma" pitchFamily="34" charset="0"/>
                <a:cs typeface="Tahoma" pitchFamily="34" charset="0"/>
              </a:rPr>
              <a:t>	</a:t>
            </a:r>
            <a:r>
              <a:rPr lang="en-US" sz="2400" u="sng" dirty="0" smtClean="0">
                <a:solidFill>
                  <a:srgbClr val="FFFF00"/>
                </a:solidFill>
                <a:effectLst/>
                <a:latin typeface="Tahoma" pitchFamily="34" charset="0"/>
                <a:ea typeface="Tahoma" pitchFamily="34" charset="0"/>
                <a:cs typeface="Tahoma" pitchFamily="34" charset="0"/>
              </a:rPr>
              <a:t>LIFE ASSURED</a:t>
            </a:r>
          </a:p>
          <a:p>
            <a:pPr eaLnBrk="1" hangingPunct="1">
              <a:buFont typeface="Wingdings" pitchFamily="2" charset="2"/>
              <a:buNone/>
              <a:defRPr/>
            </a:pPr>
            <a:r>
              <a:rPr lang="en-US" sz="2400" dirty="0" smtClean="0">
                <a:latin typeface="Tahoma" pitchFamily="34" charset="0"/>
                <a:ea typeface="Tahoma" pitchFamily="34" charset="0"/>
                <a:cs typeface="Tahoma" pitchFamily="34" charset="0"/>
              </a:rPr>
              <a:t>Minimum age at entry:	</a:t>
            </a:r>
            <a:r>
              <a:rPr lang="en-US" sz="2400" dirty="0" smtClean="0">
                <a:effectLst/>
                <a:latin typeface="Tahoma" pitchFamily="34" charset="0"/>
                <a:ea typeface="Tahoma" pitchFamily="34" charset="0"/>
                <a:cs typeface="Tahoma" pitchFamily="34" charset="0"/>
              </a:rPr>
              <a:t>  1 Year	   20 Years </a:t>
            </a:r>
            <a:endParaRPr lang="en-US" sz="2400" dirty="0" smtClean="0">
              <a:latin typeface="Tahoma" pitchFamily="34" charset="0"/>
              <a:ea typeface="Tahoma" pitchFamily="34" charset="0"/>
              <a:cs typeface="Tahoma" pitchFamily="34" charset="0"/>
            </a:endParaRPr>
          </a:p>
          <a:p>
            <a:pPr eaLnBrk="1" hangingPunct="1">
              <a:buFont typeface="Wingdings" pitchFamily="2" charset="2"/>
              <a:buNone/>
              <a:defRPr/>
            </a:pPr>
            <a:r>
              <a:rPr lang="en-US" sz="2400" dirty="0" smtClean="0">
                <a:effectLst/>
                <a:latin typeface="Tahoma" pitchFamily="34" charset="0"/>
                <a:ea typeface="Tahoma" pitchFamily="34" charset="0"/>
                <a:cs typeface="Tahoma" pitchFamily="34" charset="0"/>
              </a:rPr>
              <a:t>Maximum</a:t>
            </a:r>
            <a:r>
              <a:rPr lang="en-US" sz="2400" dirty="0" smtClean="0">
                <a:latin typeface="Tahoma" pitchFamily="34" charset="0"/>
                <a:ea typeface="Tahoma" pitchFamily="34" charset="0"/>
                <a:cs typeface="Tahoma" pitchFamily="34" charset="0"/>
              </a:rPr>
              <a:t> age at entry:	</a:t>
            </a:r>
            <a:r>
              <a:rPr lang="en-US" sz="2400" dirty="0" smtClean="0">
                <a:effectLst/>
                <a:latin typeface="Tahoma" pitchFamily="34" charset="0"/>
                <a:ea typeface="Tahoma" pitchFamily="34" charset="0"/>
                <a:cs typeface="Tahoma" pitchFamily="34" charset="0"/>
              </a:rPr>
              <a:t> 15 Years     	   60 Years</a:t>
            </a:r>
          </a:p>
          <a:p>
            <a:pPr eaLnBrk="1" hangingPunct="1">
              <a:buFont typeface="Wingdings" pitchFamily="2" charset="2"/>
              <a:buNone/>
              <a:defRPr/>
            </a:pPr>
            <a:r>
              <a:rPr lang="en-US" sz="2400" dirty="0" smtClean="0">
                <a:latin typeface="Tahoma" pitchFamily="34" charset="0"/>
                <a:ea typeface="Tahoma" pitchFamily="34" charset="0"/>
                <a:cs typeface="Tahoma" pitchFamily="34" charset="0"/>
              </a:rPr>
              <a:t>Minimum t</a:t>
            </a:r>
            <a:r>
              <a:rPr lang="en-US" sz="2400" dirty="0" smtClean="0"/>
              <a:t>erm of Policy:	 		   10 Years</a:t>
            </a:r>
          </a:p>
          <a:p>
            <a:pPr eaLnBrk="1" hangingPunct="1">
              <a:buFont typeface="Wingdings" pitchFamily="2" charset="2"/>
              <a:buNone/>
              <a:defRPr/>
            </a:pPr>
            <a:r>
              <a:rPr lang="en-US" sz="2400" dirty="0" smtClean="0">
                <a:effectLst/>
                <a:latin typeface="Tahoma" pitchFamily="34" charset="0"/>
                <a:ea typeface="Tahoma" pitchFamily="34" charset="0"/>
                <a:cs typeface="Tahoma" pitchFamily="34" charset="0"/>
              </a:rPr>
              <a:t>Maximum t</a:t>
            </a:r>
            <a:r>
              <a:rPr lang="en-US" sz="2400" dirty="0" smtClean="0"/>
              <a:t>erm of Policy:			   24 Years</a:t>
            </a:r>
          </a:p>
          <a:p>
            <a:pPr eaLnBrk="1" hangingPunct="1">
              <a:buFont typeface="Wingdings" pitchFamily="2" charset="2"/>
              <a:buNone/>
              <a:defRPr/>
            </a:pPr>
            <a:r>
              <a:rPr lang="en-US" sz="2400" dirty="0" smtClean="0"/>
              <a:t> </a:t>
            </a:r>
          </a:p>
          <a:p>
            <a:pPr eaLnBrk="1" hangingPunct="1">
              <a:buFont typeface="Wingdings" pitchFamily="2" charset="2"/>
              <a:buNone/>
              <a:defRPr/>
            </a:pPr>
            <a:endParaRPr lang="en-US" sz="2400" dirty="0" smtClean="0">
              <a:effectLst/>
              <a:latin typeface="Tahoma" pitchFamily="34" charset="0"/>
              <a:ea typeface="Tahoma" pitchFamily="34" charset="0"/>
              <a:cs typeface="Tahoma" pitchFamily="34" charset="0"/>
            </a:endParaRPr>
          </a:p>
          <a:p>
            <a:pPr eaLnBrk="1" hangingPunct="1">
              <a:buFont typeface="Wingdings" pitchFamily="2" charset="2"/>
              <a:buNone/>
              <a:defRPr/>
            </a:pPr>
            <a:endParaRPr lang="en-US" sz="2400" dirty="0" smtClean="0">
              <a:latin typeface="Tahoma" pitchFamily="34" charset="0"/>
              <a:ea typeface="Tahoma" pitchFamily="34" charset="0"/>
              <a:cs typeface="Tahoma" pitchFamily="34" charset="0"/>
            </a:endParaRPr>
          </a:p>
          <a:p>
            <a:pPr eaLnBrk="1" hangingPunct="1">
              <a:buFont typeface="Wingdings" pitchFamily="2" charset="2"/>
              <a:buNone/>
              <a:defRPr/>
            </a:pPr>
            <a:r>
              <a:rPr lang="en-US" sz="2400" dirty="0" smtClean="0">
                <a:latin typeface="Tahoma" pitchFamily="34" charset="0"/>
                <a:ea typeface="Tahoma" pitchFamily="34" charset="0"/>
                <a:cs typeface="Tahoma" pitchFamily="34" charset="0"/>
              </a:rPr>
              <a:t>	</a:t>
            </a:r>
          </a:p>
          <a:p>
            <a:pPr eaLnBrk="1" hangingPunct="1">
              <a:buFont typeface="Wingdings" pitchFamily="2" charset="2"/>
              <a:buNone/>
              <a:defRPr/>
            </a:pPr>
            <a:r>
              <a:rPr lang="en-US" sz="2400" dirty="0" smtClean="0">
                <a:effectLst/>
                <a:latin typeface="Tahoma" pitchFamily="34" charset="0"/>
                <a:ea typeface="Tahoma" pitchFamily="34" charset="0"/>
                <a:cs typeface="Tahoma" pitchFamily="34" charset="0"/>
              </a:rPr>
              <a:t>	  	</a:t>
            </a:r>
          </a:p>
        </p:txBody>
      </p:sp>
      <p:sp>
        <p:nvSpPr>
          <p:cNvPr id="5" name="Slide Number Placeholder 5"/>
          <p:cNvSpPr>
            <a:spLocks noGrp="1"/>
          </p:cNvSpPr>
          <p:nvPr>
            <p:ph type="sldNum" sz="quarter" idx="12"/>
          </p:nvPr>
        </p:nvSpPr>
        <p:spPr/>
        <p:txBody>
          <a:bodyPr/>
          <a:lstStyle/>
          <a:p>
            <a:pPr>
              <a:defRPr/>
            </a:pPr>
            <a:fld id="{3440AB38-E12B-4C73-A451-D6D3094FFEED}" type="slidenum">
              <a:rPr lang="en-US"/>
              <a:pPr>
                <a:defRPr/>
              </a:pPr>
              <a:t>5</a:t>
            </a:fld>
            <a:endParaRPr lang="en-US"/>
          </a:p>
        </p:txBody>
      </p:sp>
      <p:pic>
        <p:nvPicPr>
          <p:cNvPr id="7" name="Picture 6"/>
          <p:cNvPicPr>
            <a:picLocks noChangeAspect="1" noChangeArrowheads="1"/>
          </p:cNvPicPr>
          <p:nvPr/>
        </p:nvPicPr>
        <p:blipFill>
          <a:blip r:embed="rId2" cstate="print"/>
          <a:srcRect/>
          <a:stretch>
            <a:fillRect/>
          </a:stretch>
        </p:blipFill>
        <p:spPr bwMode="auto">
          <a:xfrm>
            <a:off x="381000" y="5715000"/>
            <a:ext cx="912813" cy="849313"/>
          </a:xfrm>
          <a:prstGeom prst="rect">
            <a:avLst/>
          </a:prstGeom>
          <a:ln>
            <a:noFill/>
          </a:ln>
          <a:effectLst>
            <a:outerShdw blurRad="76200" dir="13500000" sy="23000" kx="1200000" algn="br" rotWithShape="0">
              <a:prstClr val="black">
                <a:alpha val="20000"/>
              </a:prstClr>
            </a:outerShdw>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0" y="244475"/>
            <a:ext cx="9144000" cy="1127125"/>
          </a:xfrm>
        </p:spPr>
        <p:txBody>
          <a:bodyPr/>
          <a:lstStyle/>
          <a:p>
            <a:pPr algn="ctr" eaLnBrk="1" hangingPunct="1">
              <a:defRPr/>
            </a:pPr>
            <a:r>
              <a:rPr lang="en-US" sz="3600" dirty="0" smtClean="0">
                <a:latin typeface="Tahoma" pitchFamily="34" charset="0"/>
                <a:ea typeface="Tahoma" pitchFamily="34" charset="0"/>
                <a:cs typeface="Tahoma" pitchFamily="34" charset="0"/>
              </a:rPr>
              <a:t>UNDERWRITING REQUIREMENTS</a:t>
            </a:r>
          </a:p>
        </p:txBody>
      </p:sp>
      <p:sp>
        <p:nvSpPr>
          <p:cNvPr id="15363" name="Rectangle 3"/>
          <p:cNvSpPr>
            <a:spLocks noGrp="1" noChangeArrowheads="1"/>
          </p:cNvSpPr>
          <p:nvPr>
            <p:ph idx="1"/>
          </p:nvPr>
        </p:nvSpPr>
        <p:spPr>
          <a:xfrm>
            <a:off x="838200" y="1905000"/>
            <a:ext cx="7315200" cy="4191000"/>
          </a:xfrm>
        </p:spPr>
        <p:txBody>
          <a:bodyPr/>
          <a:lstStyle/>
          <a:p>
            <a:pPr algn="just" eaLnBrk="1" hangingPunct="1">
              <a:lnSpc>
                <a:spcPct val="150000"/>
              </a:lnSpc>
              <a:buFont typeface="Wingdings" pitchFamily="2" charset="2"/>
              <a:buNone/>
              <a:defRPr/>
            </a:pPr>
            <a:r>
              <a:rPr lang="en-US" dirty="0" smtClean="0"/>
              <a:t>	</a:t>
            </a:r>
            <a:r>
              <a:rPr lang="en-US" sz="2400" dirty="0" smtClean="0">
                <a:latin typeface="Tahoma" pitchFamily="34" charset="0"/>
                <a:ea typeface="Tahoma" pitchFamily="34" charset="0"/>
                <a:cs typeface="Tahoma" pitchFamily="34" charset="0"/>
              </a:rPr>
              <a:t>This plan will be dealt with as like an endowment policy in respect of underwriting requirements in the light of health and  age and sum at risk at the time  of assurance. No underwriting evidence on Child life except age proof will be required.</a:t>
            </a:r>
          </a:p>
        </p:txBody>
      </p:sp>
      <p:sp>
        <p:nvSpPr>
          <p:cNvPr id="5" name="Slide Number Placeholder 5"/>
          <p:cNvSpPr>
            <a:spLocks noGrp="1"/>
          </p:cNvSpPr>
          <p:nvPr>
            <p:ph type="sldNum" sz="quarter" idx="12"/>
          </p:nvPr>
        </p:nvSpPr>
        <p:spPr/>
        <p:txBody>
          <a:bodyPr/>
          <a:lstStyle/>
          <a:p>
            <a:pPr>
              <a:defRPr/>
            </a:pPr>
            <a:fld id="{0DE700EC-D5F3-4D76-A0DD-929C46F4F10A}" type="slidenum">
              <a:rPr lang="en-US"/>
              <a:pPr>
                <a:defRPr/>
              </a:pPr>
              <a:t>6</a:t>
            </a:fld>
            <a:endParaRPr lang="en-US"/>
          </a:p>
        </p:txBody>
      </p:sp>
      <p:pic>
        <p:nvPicPr>
          <p:cNvPr id="7" name="Picture 6"/>
          <p:cNvPicPr>
            <a:picLocks noChangeAspect="1" noChangeArrowheads="1"/>
          </p:cNvPicPr>
          <p:nvPr/>
        </p:nvPicPr>
        <p:blipFill>
          <a:blip r:embed="rId2" cstate="print"/>
          <a:srcRect/>
          <a:stretch>
            <a:fillRect/>
          </a:stretch>
        </p:blipFill>
        <p:spPr bwMode="auto">
          <a:xfrm>
            <a:off x="381000" y="5715000"/>
            <a:ext cx="912813" cy="849313"/>
          </a:xfrm>
          <a:prstGeom prst="rect">
            <a:avLst/>
          </a:prstGeom>
          <a:ln>
            <a:noFill/>
          </a:ln>
          <a:effectLst>
            <a:outerShdw blurRad="76200" dir="13500000" sy="23000" kx="1200000" algn="br" rotWithShape="0">
              <a:prstClr val="black">
                <a:alpha val="20000"/>
              </a:prstClr>
            </a:outerShdw>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0" y="549275"/>
            <a:ext cx="9144000" cy="1127125"/>
          </a:xfrm>
        </p:spPr>
        <p:txBody>
          <a:bodyPr/>
          <a:lstStyle/>
          <a:p>
            <a:pPr algn="ctr" eaLnBrk="1" hangingPunct="1">
              <a:defRPr/>
            </a:pPr>
            <a:r>
              <a:rPr lang="en-US" sz="4000" dirty="0" smtClean="0">
                <a:latin typeface="Tahoma" pitchFamily="34" charset="0"/>
                <a:ea typeface="Tahoma" pitchFamily="34" charset="0"/>
                <a:cs typeface="Tahoma" pitchFamily="34" charset="0"/>
              </a:rPr>
              <a:t>SUPPLEMENTARY CONTRACTS</a:t>
            </a:r>
            <a:br>
              <a:rPr lang="en-US" sz="4000" dirty="0" smtClean="0">
                <a:latin typeface="Tahoma" pitchFamily="34" charset="0"/>
                <a:ea typeface="Tahoma" pitchFamily="34" charset="0"/>
                <a:cs typeface="Tahoma" pitchFamily="34" charset="0"/>
              </a:rPr>
            </a:br>
            <a:endParaRPr lang="en-US" sz="4000" dirty="0" smtClean="0">
              <a:latin typeface="Tahoma" pitchFamily="34" charset="0"/>
              <a:ea typeface="Tahoma" pitchFamily="34" charset="0"/>
              <a:cs typeface="Tahoma" pitchFamily="34" charset="0"/>
            </a:endParaRPr>
          </a:p>
        </p:txBody>
      </p:sp>
      <p:sp>
        <p:nvSpPr>
          <p:cNvPr id="16387" name="Rectangle 3"/>
          <p:cNvSpPr>
            <a:spLocks noGrp="1" noChangeArrowheads="1"/>
          </p:cNvSpPr>
          <p:nvPr>
            <p:ph idx="1"/>
          </p:nvPr>
        </p:nvSpPr>
        <p:spPr>
          <a:xfrm>
            <a:off x="838200" y="1524000"/>
            <a:ext cx="7620000" cy="4191000"/>
          </a:xfrm>
        </p:spPr>
        <p:txBody>
          <a:bodyPr/>
          <a:lstStyle/>
          <a:p>
            <a:pPr eaLnBrk="1" hangingPunct="1">
              <a:lnSpc>
                <a:spcPct val="90000"/>
              </a:lnSpc>
              <a:buFont typeface="Wingdings" pitchFamily="2" charset="2"/>
              <a:buNone/>
              <a:defRPr/>
            </a:pPr>
            <a:r>
              <a:rPr lang="en-US" sz="2400" dirty="0" smtClean="0"/>
              <a:t>The following Riders are available on payer’s life only.</a:t>
            </a:r>
          </a:p>
          <a:p>
            <a:pPr eaLnBrk="1" hangingPunct="1">
              <a:lnSpc>
                <a:spcPct val="90000"/>
              </a:lnSpc>
              <a:buFont typeface="Wingdings" pitchFamily="2" charset="2"/>
              <a:buNone/>
              <a:defRPr/>
            </a:pPr>
            <a:endParaRPr lang="en-US" sz="2000" dirty="0" smtClean="0"/>
          </a:p>
          <a:p>
            <a:pPr eaLnBrk="1" hangingPunct="1">
              <a:lnSpc>
                <a:spcPct val="150000"/>
              </a:lnSpc>
              <a:buFont typeface="Wingdings" pitchFamily="2" charset="2"/>
              <a:buChar char="ü"/>
              <a:defRPr/>
            </a:pPr>
            <a:r>
              <a:rPr lang="en-US" sz="2400" dirty="0" smtClean="0"/>
              <a:t> Term Insurance Rider (TIR)</a:t>
            </a:r>
          </a:p>
          <a:p>
            <a:pPr eaLnBrk="1" hangingPunct="1">
              <a:lnSpc>
                <a:spcPct val="150000"/>
              </a:lnSpc>
              <a:buFont typeface="Wingdings" pitchFamily="2" charset="2"/>
              <a:buChar char="ü"/>
              <a:defRPr/>
            </a:pPr>
            <a:r>
              <a:rPr lang="en-US" sz="2400" dirty="0" smtClean="0"/>
              <a:t> Family Income Benefit (FIB) maximum 26% </a:t>
            </a:r>
          </a:p>
          <a:p>
            <a:pPr eaLnBrk="1" hangingPunct="1">
              <a:lnSpc>
                <a:spcPct val="150000"/>
              </a:lnSpc>
              <a:buFont typeface="Wingdings" pitchFamily="2" charset="2"/>
              <a:buChar char="ü"/>
              <a:defRPr/>
            </a:pPr>
            <a:r>
              <a:rPr lang="en-US" sz="2400" dirty="0" smtClean="0"/>
              <a:t> Accidental Death Benefit (ADB)</a:t>
            </a:r>
          </a:p>
          <a:p>
            <a:pPr eaLnBrk="1" hangingPunct="1">
              <a:lnSpc>
                <a:spcPct val="150000"/>
              </a:lnSpc>
              <a:buFont typeface="Wingdings" pitchFamily="2" charset="2"/>
              <a:buChar char="ü"/>
              <a:defRPr/>
            </a:pPr>
            <a:r>
              <a:rPr lang="en-US" sz="2400" dirty="0" smtClean="0"/>
              <a:t> Accidental Indemnity Benefit (AIB)</a:t>
            </a:r>
          </a:p>
          <a:p>
            <a:pPr eaLnBrk="1" hangingPunct="1">
              <a:lnSpc>
                <a:spcPct val="150000"/>
              </a:lnSpc>
              <a:buFont typeface="Wingdings" pitchFamily="2" charset="2"/>
              <a:buChar char="ü"/>
              <a:defRPr/>
            </a:pPr>
            <a:r>
              <a:rPr lang="en-US" sz="2400" dirty="0" smtClean="0"/>
              <a:t> Waiver of premium or Special Waver of Premium     </a:t>
            </a:r>
            <a:br>
              <a:rPr lang="en-US" sz="2400" dirty="0" smtClean="0"/>
            </a:br>
            <a:endParaRPr lang="en-US" sz="2400" dirty="0" smtClean="0"/>
          </a:p>
        </p:txBody>
      </p:sp>
      <p:sp>
        <p:nvSpPr>
          <p:cNvPr id="5" name="Slide Number Placeholder 5"/>
          <p:cNvSpPr>
            <a:spLocks noGrp="1"/>
          </p:cNvSpPr>
          <p:nvPr>
            <p:ph type="sldNum" sz="quarter" idx="12"/>
          </p:nvPr>
        </p:nvSpPr>
        <p:spPr/>
        <p:txBody>
          <a:bodyPr/>
          <a:lstStyle/>
          <a:p>
            <a:pPr>
              <a:defRPr/>
            </a:pPr>
            <a:fld id="{95B3A831-055E-4152-AB96-99DE94E51A39}" type="slidenum">
              <a:rPr lang="en-US"/>
              <a:pPr>
                <a:defRPr/>
              </a:pPr>
              <a:t>7</a:t>
            </a:fld>
            <a:endParaRPr lang="en-US"/>
          </a:p>
        </p:txBody>
      </p:sp>
      <p:pic>
        <p:nvPicPr>
          <p:cNvPr id="7" name="Picture 6"/>
          <p:cNvPicPr>
            <a:picLocks noChangeAspect="1" noChangeArrowheads="1"/>
          </p:cNvPicPr>
          <p:nvPr/>
        </p:nvPicPr>
        <p:blipFill>
          <a:blip r:embed="rId2" cstate="print"/>
          <a:srcRect/>
          <a:stretch>
            <a:fillRect/>
          </a:stretch>
        </p:blipFill>
        <p:spPr bwMode="auto">
          <a:xfrm>
            <a:off x="381000" y="5715000"/>
            <a:ext cx="912813" cy="849313"/>
          </a:xfrm>
          <a:prstGeom prst="rect">
            <a:avLst/>
          </a:prstGeom>
          <a:ln>
            <a:noFill/>
          </a:ln>
          <a:effectLst>
            <a:outerShdw blurRad="76200" dir="13500000" sy="23000" kx="1200000" algn="br" rotWithShape="0">
              <a:prstClr val="black">
                <a:alpha val="20000"/>
              </a:prstClr>
            </a:outerShdw>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algn="ctr" eaLnBrk="1" hangingPunct="1">
              <a:defRPr/>
            </a:pPr>
            <a:r>
              <a:rPr lang="en-US" dirty="0" smtClean="0">
                <a:latin typeface="Tahoma" pitchFamily="34" charset="0"/>
                <a:ea typeface="Tahoma" pitchFamily="34" charset="0"/>
                <a:cs typeface="Tahoma" pitchFamily="34" charset="0"/>
              </a:rPr>
              <a:t> DEATH BENEFITS</a:t>
            </a:r>
            <a:br>
              <a:rPr lang="en-US" dirty="0" smtClean="0">
                <a:latin typeface="Tahoma" pitchFamily="34" charset="0"/>
                <a:ea typeface="Tahoma" pitchFamily="34" charset="0"/>
                <a:cs typeface="Tahoma" pitchFamily="34" charset="0"/>
              </a:rPr>
            </a:br>
            <a:endParaRPr lang="en-US" dirty="0" smtClean="0">
              <a:latin typeface="Tahoma" pitchFamily="34" charset="0"/>
              <a:ea typeface="Tahoma" pitchFamily="34" charset="0"/>
              <a:cs typeface="Tahoma" pitchFamily="34" charset="0"/>
            </a:endParaRPr>
          </a:p>
        </p:txBody>
      </p:sp>
      <p:sp>
        <p:nvSpPr>
          <p:cNvPr id="17411" name="Rectangle 3"/>
          <p:cNvSpPr>
            <a:spLocks noGrp="1" noChangeArrowheads="1"/>
          </p:cNvSpPr>
          <p:nvPr>
            <p:ph idx="1"/>
          </p:nvPr>
        </p:nvSpPr>
        <p:spPr>
          <a:xfrm>
            <a:off x="685800" y="1219200"/>
            <a:ext cx="8153400" cy="4495800"/>
          </a:xfrm>
        </p:spPr>
        <p:txBody>
          <a:bodyPr/>
          <a:lstStyle/>
          <a:p>
            <a:pPr algn="just" eaLnBrk="1" hangingPunct="1">
              <a:lnSpc>
                <a:spcPct val="90000"/>
              </a:lnSpc>
              <a:buFont typeface="Wingdings" pitchFamily="2" charset="2"/>
              <a:buNone/>
              <a:defRPr/>
            </a:pPr>
            <a:r>
              <a:rPr lang="en-US" sz="2400" dirty="0" smtClean="0">
                <a:effectLst/>
                <a:latin typeface="Tahoma" pitchFamily="34" charset="0"/>
                <a:ea typeface="Tahoma" pitchFamily="34" charset="0"/>
                <a:cs typeface="Tahoma" pitchFamily="34" charset="0"/>
              </a:rPr>
              <a:t>	Further premiums under the policy will be waived but the policy will remains </a:t>
            </a:r>
            <a:r>
              <a:rPr lang="en-US" sz="2400" dirty="0" err="1" smtClean="0">
                <a:effectLst/>
                <a:latin typeface="Tahoma" pitchFamily="34" charset="0"/>
                <a:ea typeface="Tahoma" pitchFamily="34" charset="0"/>
                <a:cs typeface="Tahoma" pitchFamily="34" charset="0"/>
              </a:rPr>
              <a:t>inforce</a:t>
            </a:r>
            <a:r>
              <a:rPr lang="en-US" sz="2400" dirty="0" smtClean="0">
                <a:effectLst/>
                <a:latin typeface="Tahoma" pitchFamily="34" charset="0"/>
                <a:ea typeface="Tahoma" pitchFamily="34" charset="0"/>
                <a:cs typeface="Tahoma" pitchFamily="34" charset="0"/>
              </a:rPr>
              <a:t> with full sum assured and continues to participate in state life’s surplus and receive bonuses. In addition 24% of sum assured per annum will also be payable till the maturity of the policy.</a:t>
            </a:r>
          </a:p>
          <a:p>
            <a:pPr algn="just" eaLnBrk="1" hangingPunct="1">
              <a:buFontTx/>
              <a:buNone/>
              <a:defRPr/>
            </a:pPr>
            <a:r>
              <a:rPr lang="en-US" sz="2400" dirty="0" smtClean="0">
                <a:effectLst/>
                <a:latin typeface="Tahoma" pitchFamily="34" charset="0"/>
                <a:ea typeface="Tahoma" pitchFamily="34" charset="0"/>
                <a:cs typeface="Tahoma" pitchFamily="34" charset="0"/>
              </a:rPr>
              <a:t>	Upon the completion of the policy term, the child receives full sum assured plus bonuses accrued over the entire term. </a:t>
            </a:r>
          </a:p>
          <a:p>
            <a:pPr algn="just" eaLnBrk="1" hangingPunct="1">
              <a:buFontTx/>
              <a:buNone/>
              <a:defRPr/>
            </a:pPr>
            <a:r>
              <a:rPr lang="en-US" sz="2400" dirty="0" smtClean="0">
                <a:effectLst/>
                <a:latin typeface="Tahoma" pitchFamily="34" charset="0"/>
                <a:ea typeface="Tahoma" pitchFamily="34" charset="0"/>
                <a:cs typeface="Tahoma" pitchFamily="34" charset="0"/>
              </a:rPr>
              <a:t>    </a:t>
            </a:r>
            <a:r>
              <a:rPr lang="en-US" sz="2400" u="sng" dirty="0" smtClean="0">
                <a:effectLst/>
                <a:latin typeface="Tahoma" pitchFamily="34" charset="0"/>
                <a:ea typeface="Tahoma" pitchFamily="34" charset="0"/>
                <a:cs typeface="Tahoma" pitchFamily="34" charset="0"/>
              </a:rPr>
              <a:t>At this stage the concerned child has two options. </a:t>
            </a:r>
          </a:p>
          <a:p>
            <a:pPr eaLnBrk="1" hangingPunct="1">
              <a:buFont typeface="Wingdings" pitchFamily="2" charset="2"/>
              <a:buChar char="ü"/>
              <a:defRPr/>
            </a:pPr>
            <a:r>
              <a:rPr lang="en-US" sz="2400" dirty="0" smtClean="0">
                <a:effectLst/>
                <a:latin typeface="Tahoma" pitchFamily="34" charset="0"/>
                <a:ea typeface="Tahoma" pitchFamily="34" charset="0"/>
                <a:cs typeface="Tahoma" pitchFamily="34" charset="0"/>
              </a:rPr>
              <a:t> Receive the proceeds in a lump sum:</a:t>
            </a:r>
          </a:p>
          <a:p>
            <a:pPr eaLnBrk="1" hangingPunct="1">
              <a:buFont typeface="Wingdings" pitchFamily="2" charset="2"/>
              <a:buChar char="ü"/>
              <a:defRPr/>
            </a:pPr>
            <a:r>
              <a:rPr lang="en-US" sz="2400" dirty="0" smtClean="0">
                <a:effectLst/>
                <a:latin typeface="Tahoma" pitchFamily="34" charset="0"/>
                <a:ea typeface="Tahoma" pitchFamily="34" charset="0"/>
                <a:cs typeface="Tahoma" pitchFamily="34" charset="0"/>
              </a:rPr>
              <a:t> Receive the proceeds in five equal annual installments.</a:t>
            </a:r>
          </a:p>
          <a:p>
            <a:pPr algn="just" eaLnBrk="1" hangingPunct="1">
              <a:lnSpc>
                <a:spcPct val="90000"/>
              </a:lnSpc>
              <a:buFont typeface="Wingdings" pitchFamily="2" charset="2"/>
              <a:buNone/>
              <a:defRPr/>
            </a:pPr>
            <a:endParaRPr lang="en-US" sz="2400" dirty="0" smtClean="0">
              <a:effectLst/>
              <a:latin typeface="Tahoma" pitchFamily="34" charset="0"/>
              <a:ea typeface="Tahoma" pitchFamily="34" charset="0"/>
              <a:cs typeface="Tahoma" pitchFamily="34" charset="0"/>
            </a:endParaRPr>
          </a:p>
          <a:p>
            <a:pPr algn="just" eaLnBrk="1" hangingPunct="1">
              <a:lnSpc>
                <a:spcPct val="90000"/>
              </a:lnSpc>
              <a:buFont typeface="Wingdings" pitchFamily="2" charset="2"/>
              <a:buNone/>
              <a:defRPr/>
            </a:pPr>
            <a:r>
              <a:rPr lang="en-US" sz="2400" dirty="0" smtClean="0">
                <a:effectLst/>
                <a:latin typeface="Tahoma" pitchFamily="34" charset="0"/>
                <a:ea typeface="Tahoma" pitchFamily="34" charset="0"/>
                <a:cs typeface="Tahoma" pitchFamily="34" charset="0"/>
              </a:rPr>
              <a:t>	</a:t>
            </a:r>
            <a:endParaRPr lang="en-US" sz="2800" dirty="0" smtClean="0"/>
          </a:p>
        </p:txBody>
      </p:sp>
      <p:sp>
        <p:nvSpPr>
          <p:cNvPr id="5" name="Slide Number Placeholder 5"/>
          <p:cNvSpPr>
            <a:spLocks noGrp="1"/>
          </p:cNvSpPr>
          <p:nvPr>
            <p:ph type="sldNum" sz="quarter" idx="12"/>
          </p:nvPr>
        </p:nvSpPr>
        <p:spPr/>
        <p:txBody>
          <a:bodyPr/>
          <a:lstStyle/>
          <a:p>
            <a:pPr>
              <a:defRPr/>
            </a:pPr>
            <a:fld id="{1279A16B-AFFC-4631-A938-7210D6418F5E}" type="slidenum">
              <a:rPr lang="en-US"/>
              <a:pPr>
                <a:defRPr/>
              </a:pPr>
              <a:t>8</a:t>
            </a:fld>
            <a:endParaRPr lang="en-US"/>
          </a:p>
        </p:txBody>
      </p:sp>
      <p:pic>
        <p:nvPicPr>
          <p:cNvPr id="6" name="Picture 5"/>
          <p:cNvPicPr>
            <a:picLocks noChangeAspect="1" noChangeArrowheads="1"/>
          </p:cNvPicPr>
          <p:nvPr/>
        </p:nvPicPr>
        <p:blipFill>
          <a:blip r:embed="rId2" cstate="print"/>
          <a:srcRect/>
          <a:stretch>
            <a:fillRect/>
          </a:stretch>
        </p:blipFill>
        <p:spPr bwMode="auto">
          <a:xfrm>
            <a:off x="381000" y="5715000"/>
            <a:ext cx="912813" cy="849313"/>
          </a:xfrm>
          <a:prstGeom prst="rect">
            <a:avLst/>
          </a:prstGeom>
          <a:ln>
            <a:noFill/>
          </a:ln>
          <a:effectLst>
            <a:outerShdw blurRad="76200" dir="13500000" sy="23000" kx="1200000" algn="br" rotWithShape="0">
              <a:prstClr val="black">
                <a:alpha val="20000"/>
              </a:prstClr>
            </a:outerShdw>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0" y="838200"/>
            <a:ext cx="9144000" cy="914400"/>
          </a:xfrm>
        </p:spPr>
        <p:txBody>
          <a:bodyPr/>
          <a:lstStyle/>
          <a:p>
            <a:pPr algn="ctr" eaLnBrk="1" hangingPunct="1">
              <a:defRPr/>
            </a:pPr>
            <a:r>
              <a:rPr lang="en-US" sz="2000" u="sng" dirty="0" smtClean="0"/>
              <a:t>      </a:t>
            </a:r>
            <a:br>
              <a:rPr lang="en-US" sz="2000" u="sng" dirty="0" smtClean="0"/>
            </a:br>
            <a:r>
              <a:rPr lang="en-US" sz="2000" u="sng" dirty="0" smtClean="0"/>
              <a:t/>
            </a:r>
            <a:br>
              <a:rPr lang="en-US" sz="2000" u="sng" dirty="0" smtClean="0"/>
            </a:br>
            <a:r>
              <a:rPr lang="en-US" sz="2000" u="sng" dirty="0" smtClean="0"/>
              <a:t/>
            </a:r>
            <a:br>
              <a:rPr lang="en-US" sz="2000" u="sng" dirty="0" smtClean="0"/>
            </a:br>
            <a:r>
              <a:rPr lang="en-US" sz="2000" u="sng" dirty="0" smtClean="0"/>
              <a:t/>
            </a:r>
            <a:br>
              <a:rPr lang="en-US" sz="2000" u="sng" dirty="0" smtClean="0"/>
            </a:br>
            <a:r>
              <a:rPr lang="en-US" sz="4000" dirty="0" smtClean="0">
                <a:latin typeface="Tahoma" pitchFamily="34" charset="0"/>
                <a:ea typeface="Tahoma" pitchFamily="34" charset="0"/>
                <a:cs typeface="Tahoma" pitchFamily="34" charset="0"/>
              </a:rPr>
              <a:t> </a:t>
            </a:r>
            <a:r>
              <a:rPr lang="en-US" sz="3600" dirty="0" smtClean="0">
                <a:latin typeface="Tahoma" pitchFamily="34" charset="0"/>
                <a:ea typeface="Tahoma" pitchFamily="34" charset="0"/>
                <a:cs typeface="Tahoma" pitchFamily="34" charset="0"/>
              </a:rPr>
              <a:t>IF CHILD DIES DURING THE </a:t>
            </a:r>
            <a:br>
              <a:rPr lang="en-US" sz="3600" dirty="0" smtClean="0">
                <a:latin typeface="Tahoma" pitchFamily="34" charset="0"/>
                <a:ea typeface="Tahoma" pitchFamily="34" charset="0"/>
                <a:cs typeface="Tahoma" pitchFamily="34" charset="0"/>
              </a:rPr>
            </a:br>
            <a:r>
              <a:rPr lang="en-US" sz="3600" dirty="0" smtClean="0">
                <a:latin typeface="Tahoma" pitchFamily="34" charset="0"/>
                <a:ea typeface="Tahoma" pitchFamily="34" charset="0"/>
                <a:cs typeface="Tahoma" pitchFamily="34" charset="0"/>
              </a:rPr>
              <a:t>TERM OF POLICY</a:t>
            </a:r>
            <a:br>
              <a:rPr lang="en-US" sz="3600" dirty="0" smtClean="0">
                <a:latin typeface="Tahoma" pitchFamily="34" charset="0"/>
                <a:ea typeface="Tahoma" pitchFamily="34" charset="0"/>
                <a:cs typeface="Tahoma" pitchFamily="34" charset="0"/>
              </a:rPr>
            </a:br>
            <a:r>
              <a:rPr lang="en-US" sz="3200" dirty="0" smtClean="0"/>
              <a:t/>
            </a:r>
            <a:br>
              <a:rPr lang="en-US" sz="3200" dirty="0" smtClean="0"/>
            </a:br>
            <a:r>
              <a:rPr lang="en-US" sz="3200" dirty="0" smtClean="0"/>
              <a:t/>
            </a:r>
            <a:br>
              <a:rPr lang="en-US" sz="3200" dirty="0" smtClean="0"/>
            </a:br>
            <a:r>
              <a:rPr lang="en-US" sz="3200" dirty="0" smtClean="0"/>
              <a:t>	</a:t>
            </a:r>
            <a:br>
              <a:rPr lang="en-US" sz="3200" dirty="0" smtClean="0"/>
            </a:br>
            <a:endParaRPr lang="en-US" sz="3200" dirty="0" smtClean="0"/>
          </a:p>
        </p:txBody>
      </p:sp>
      <p:sp>
        <p:nvSpPr>
          <p:cNvPr id="19459" name="Rectangle 3"/>
          <p:cNvSpPr>
            <a:spLocks noGrp="1" noChangeArrowheads="1"/>
          </p:cNvSpPr>
          <p:nvPr>
            <p:ph idx="1"/>
          </p:nvPr>
        </p:nvSpPr>
        <p:spPr>
          <a:xfrm>
            <a:off x="838200" y="1828800"/>
            <a:ext cx="7391400" cy="4191000"/>
          </a:xfrm>
        </p:spPr>
        <p:txBody>
          <a:bodyPr/>
          <a:lstStyle/>
          <a:p>
            <a:pPr marL="660400" indent="-660400" eaLnBrk="1" hangingPunct="1">
              <a:lnSpc>
                <a:spcPct val="80000"/>
              </a:lnSpc>
              <a:buFontTx/>
              <a:buNone/>
              <a:defRPr/>
            </a:pPr>
            <a:r>
              <a:rPr lang="en-US" sz="2400" u="sng" dirty="0" smtClean="0">
                <a:solidFill>
                  <a:srgbClr val="FFFF00"/>
                </a:solidFill>
              </a:rPr>
              <a:t>The policy holder has the following three (3) options.</a:t>
            </a:r>
          </a:p>
          <a:p>
            <a:pPr marL="660400" indent="-660400" eaLnBrk="1" hangingPunct="1">
              <a:lnSpc>
                <a:spcPct val="80000"/>
              </a:lnSpc>
              <a:buFontTx/>
              <a:buNone/>
              <a:defRPr/>
            </a:pPr>
            <a:endParaRPr lang="en-US" sz="1100" u="sng" dirty="0" smtClean="0">
              <a:solidFill>
                <a:srgbClr val="FFFF00"/>
              </a:solidFill>
            </a:endParaRPr>
          </a:p>
          <a:p>
            <a:pPr marL="660400" indent="-660400" eaLnBrk="1" hangingPunct="1">
              <a:lnSpc>
                <a:spcPct val="80000"/>
              </a:lnSpc>
              <a:buFontTx/>
              <a:buNone/>
              <a:defRPr/>
            </a:pPr>
            <a:endParaRPr lang="en-US" sz="700" dirty="0" smtClean="0"/>
          </a:p>
          <a:p>
            <a:pPr marL="660400" indent="-660400" algn="just" eaLnBrk="1" hangingPunct="1">
              <a:lnSpc>
                <a:spcPct val="80000"/>
              </a:lnSpc>
              <a:buFont typeface="Wingdings" pitchFamily="2" charset="2"/>
              <a:buNone/>
              <a:defRPr/>
            </a:pPr>
            <a:r>
              <a:rPr lang="en-US" sz="2400" dirty="0" smtClean="0"/>
              <a:t>	1. </a:t>
            </a:r>
            <a:r>
              <a:rPr lang="en-US" sz="2400" dirty="0" smtClean="0">
                <a:latin typeface="Tahoma" pitchFamily="34" charset="0"/>
                <a:ea typeface="Tahoma" pitchFamily="34" charset="0"/>
                <a:cs typeface="Tahoma" pitchFamily="34" charset="0"/>
              </a:rPr>
              <a:t>Continue the policy in the same manner as earlier by switching the plan for the benefit of another child. </a:t>
            </a:r>
          </a:p>
          <a:p>
            <a:pPr marL="660400" indent="-660400" algn="just" eaLnBrk="1" hangingPunct="1">
              <a:lnSpc>
                <a:spcPct val="80000"/>
              </a:lnSpc>
              <a:buFont typeface="Wingdings" pitchFamily="2" charset="2"/>
              <a:buNone/>
              <a:defRPr/>
            </a:pPr>
            <a:r>
              <a:rPr lang="en-US" sz="2400" dirty="0" smtClean="0">
                <a:latin typeface="Tahoma" pitchFamily="34" charset="0"/>
                <a:ea typeface="Tahoma" pitchFamily="34" charset="0"/>
                <a:cs typeface="Tahoma" pitchFamily="34" charset="0"/>
              </a:rPr>
              <a:t>	2. Get a refund of all the paid premiums till the                               </a:t>
            </a:r>
          </a:p>
          <a:p>
            <a:pPr marL="660400" indent="-660400" algn="just" eaLnBrk="1" hangingPunct="1">
              <a:lnSpc>
                <a:spcPct val="80000"/>
              </a:lnSpc>
              <a:buFont typeface="Wingdings" pitchFamily="2" charset="2"/>
              <a:buNone/>
              <a:defRPr/>
            </a:pPr>
            <a:r>
              <a:rPr lang="en-US" sz="2400" dirty="0" smtClean="0">
                <a:latin typeface="Tahoma" pitchFamily="34" charset="0"/>
                <a:ea typeface="Tahoma" pitchFamily="34" charset="0"/>
                <a:cs typeface="Tahoma" pitchFamily="34" charset="0"/>
              </a:rPr>
              <a:t>       death of the child or the cash value of the policy whichever is higher, and terminate the contract.</a:t>
            </a:r>
          </a:p>
          <a:p>
            <a:pPr marL="660400" indent="-660400" algn="just" eaLnBrk="1" hangingPunct="1">
              <a:lnSpc>
                <a:spcPct val="80000"/>
              </a:lnSpc>
              <a:buFont typeface="Wingdings" pitchFamily="2" charset="2"/>
              <a:buNone/>
              <a:defRPr/>
            </a:pPr>
            <a:r>
              <a:rPr lang="en-US" sz="2400" dirty="0" smtClean="0">
                <a:latin typeface="Tahoma" pitchFamily="34" charset="0"/>
                <a:ea typeface="Tahoma" pitchFamily="34" charset="0"/>
                <a:cs typeface="Tahoma" pitchFamily="34" charset="0"/>
              </a:rPr>
              <a:t>	3. Keep continue the policy without naming another child.                                                                                           </a:t>
            </a:r>
          </a:p>
          <a:p>
            <a:pPr marL="660400" indent="-660400" algn="just" eaLnBrk="1" hangingPunct="1">
              <a:lnSpc>
                <a:spcPct val="80000"/>
              </a:lnSpc>
              <a:buFontTx/>
              <a:buNone/>
              <a:defRPr/>
            </a:pPr>
            <a:r>
              <a:rPr lang="en-US" sz="2400" dirty="0" smtClean="0">
                <a:latin typeface="Tahoma" pitchFamily="34" charset="0"/>
                <a:ea typeface="Tahoma" pitchFamily="34" charset="0"/>
                <a:cs typeface="Tahoma" pitchFamily="34" charset="0"/>
              </a:rPr>
              <a:t> </a:t>
            </a:r>
          </a:p>
        </p:txBody>
      </p:sp>
      <p:sp>
        <p:nvSpPr>
          <p:cNvPr id="5" name="Slide Number Placeholder 5"/>
          <p:cNvSpPr>
            <a:spLocks noGrp="1"/>
          </p:cNvSpPr>
          <p:nvPr>
            <p:ph type="sldNum" sz="quarter" idx="12"/>
          </p:nvPr>
        </p:nvSpPr>
        <p:spPr/>
        <p:txBody>
          <a:bodyPr/>
          <a:lstStyle/>
          <a:p>
            <a:pPr>
              <a:defRPr/>
            </a:pPr>
            <a:fld id="{37C1101C-E2F3-47A2-BC81-1BD2BA743F97}" type="slidenum">
              <a:rPr lang="en-US"/>
              <a:pPr>
                <a:defRPr/>
              </a:pPr>
              <a:t>9</a:t>
            </a:fld>
            <a:endParaRPr lang="en-US"/>
          </a:p>
        </p:txBody>
      </p:sp>
      <p:pic>
        <p:nvPicPr>
          <p:cNvPr id="7" name="Picture 6"/>
          <p:cNvPicPr>
            <a:picLocks noChangeAspect="1" noChangeArrowheads="1"/>
          </p:cNvPicPr>
          <p:nvPr/>
        </p:nvPicPr>
        <p:blipFill>
          <a:blip r:embed="rId2" cstate="print"/>
          <a:srcRect/>
          <a:stretch>
            <a:fillRect/>
          </a:stretch>
        </p:blipFill>
        <p:spPr bwMode="auto">
          <a:xfrm>
            <a:off x="381000" y="5715000"/>
            <a:ext cx="912813" cy="849313"/>
          </a:xfrm>
          <a:prstGeom prst="rect">
            <a:avLst/>
          </a:prstGeom>
          <a:ln>
            <a:noFill/>
          </a:ln>
          <a:effectLst>
            <a:outerShdw blurRad="76200" dir="13500000" sy="23000" kx="1200000" algn="br" rotWithShape="0">
              <a:prstClr val="black">
                <a:alpha val="20000"/>
              </a:prstClr>
            </a:outerShdw>
          </a:effectLst>
        </p:spPr>
      </p:pic>
    </p:spTree>
  </p:cSld>
  <p:clrMapOvr>
    <a:masterClrMapping/>
  </p:clrMapOvr>
</p:sld>
</file>

<file path=ppt/theme/theme1.xml><?xml version="1.0" encoding="utf-8"?>
<a:theme xmlns:a="http://schemas.openxmlformats.org/drawingml/2006/main" name="9 Part 29 TABLE 75">
  <a:themeElements>
    <a:clrScheme name="Glass Layers 4">
      <a:dk1>
        <a:srgbClr val="006600"/>
      </a:dk1>
      <a:lt1>
        <a:srgbClr val="FFFFFF"/>
      </a:lt1>
      <a:dk2>
        <a:srgbClr val="008000"/>
      </a:dk2>
      <a:lt2>
        <a:srgbClr val="FFFFB7"/>
      </a:lt2>
      <a:accent1>
        <a:srgbClr val="99CC00"/>
      </a:accent1>
      <a:accent2>
        <a:srgbClr val="00CC00"/>
      </a:accent2>
      <a:accent3>
        <a:srgbClr val="AAC0AA"/>
      </a:accent3>
      <a:accent4>
        <a:srgbClr val="DADADA"/>
      </a:accent4>
      <a:accent5>
        <a:srgbClr val="CAE2AA"/>
      </a:accent5>
      <a:accent6>
        <a:srgbClr val="00B900"/>
      </a:accent6>
      <a:hlink>
        <a:srgbClr val="99FF66"/>
      </a:hlink>
      <a:folHlink>
        <a:srgbClr val="FFFF66"/>
      </a:folHlink>
    </a:clrScheme>
    <a:fontScheme name="Glass Layers">
      <a:majorFont>
        <a:latin typeface="Arial Black"/>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Glass Layers 1">
        <a:dk1>
          <a:srgbClr val="FF9900"/>
        </a:dk1>
        <a:lt1>
          <a:srgbClr val="FFFFFF"/>
        </a:lt1>
        <a:dk2>
          <a:srgbClr val="FFCC66"/>
        </a:dk2>
        <a:lt2>
          <a:srgbClr val="CC6600"/>
        </a:lt2>
        <a:accent1>
          <a:srgbClr val="F05000"/>
        </a:accent1>
        <a:accent2>
          <a:srgbClr val="B28300"/>
        </a:accent2>
        <a:accent3>
          <a:srgbClr val="FFE2B8"/>
        </a:accent3>
        <a:accent4>
          <a:srgbClr val="DADADA"/>
        </a:accent4>
        <a:accent5>
          <a:srgbClr val="F6B3AA"/>
        </a:accent5>
        <a:accent6>
          <a:srgbClr val="A17600"/>
        </a:accent6>
        <a:hlink>
          <a:srgbClr val="99CC00"/>
        </a:hlink>
        <a:folHlink>
          <a:srgbClr val="008000"/>
        </a:folHlink>
      </a:clrScheme>
      <a:clrMap bg1="dk2" tx1="lt1" bg2="dk1" tx2="lt2" accent1="accent1" accent2="accent2" accent3="accent3" accent4="accent4" accent5="accent5" accent6="accent6" hlink="hlink" folHlink="folHlink"/>
    </a:extraClrScheme>
    <a:extraClrScheme>
      <a:clrScheme name="Glass Layers 2">
        <a:dk1>
          <a:srgbClr val="BB5F03"/>
        </a:dk1>
        <a:lt1>
          <a:srgbClr val="FFFFFF"/>
        </a:lt1>
        <a:dk2>
          <a:srgbClr val="993300"/>
        </a:dk2>
        <a:lt2>
          <a:srgbClr val="FEEC94"/>
        </a:lt2>
        <a:accent1>
          <a:srgbClr val="FF9900"/>
        </a:accent1>
        <a:accent2>
          <a:srgbClr val="B76A03"/>
        </a:accent2>
        <a:accent3>
          <a:srgbClr val="CAADAA"/>
        </a:accent3>
        <a:accent4>
          <a:srgbClr val="DADADA"/>
        </a:accent4>
        <a:accent5>
          <a:srgbClr val="FFCAAA"/>
        </a:accent5>
        <a:accent6>
          <a:srgbClr val="A65F02"/>
        </a:accent6>
        <a:hlink>
          <a:srgbClr val="FFFF00"/>
        </a:hlink>
        <a:folHlink>
          <a:srgbClr val="FFFF99"/>
        </a:folHlink>
      </a:clrScheme>
      <a:clrMap bg1="dk2" tx1="lt1" bg2="dk1" tx2="lt2" accent1="accent1" accent2="accent2" accent3="accent3" accent4="accent4" accent5="accent5" accent6="accent6" hlink="hlink" folHlink="folHlink"/>
    </a:extraClrScheme>
    <a:extraClrScheme>
      <a:clrScheme name="Glass Layers 3">
        <a:dk1>
          <a:srgbClr val="56925A"/>
        </a:dk1>
        <a:lt1>
          <a:srgbClr val="FFFFFF"/>
        </a:lt1>
        <a:dk2>
          <a:srgbClr val="6FB56D"/>
        </a:dk2>
        <a:lt2>
          <a:srgbClr val="FFFFCC"/>
        </a:lt2>
        <a:accent1>
          <a:srgbClr val="2B877C"/>
        </a:accent1>
        <a:accent2>
          <a:srgbClr val="5A9A5F"/>
        </a:accent2>
        <a:accent3>
          <a:srgbClr val="BBD7BA"/>
        </a:accent3>
        <a:accent4>
          <a:srgbClr val="DADADA"/>
        </a:accent4>
        <a:accent5>
          <a:srgbClr val="ACC3BF"/>
        </a:accent5>
        <a:accent6>
          <a:srgbClr val="518B55"/>
        </a:accent6>
        <a:hlink>
          <a:srgbClr val="99FF33"/>
        </a:hlink>
        <a:folHlink>
          <a:srgbClr val="DDFFBB"/>
        </a:folHlink>
      </a:clrScheme>
      <a:clrMap bg1="dk2" tx1="lt1" bg2="dk1" tx2="lt2" accent1="accent1" accent2="accent2" accent3="accent3" accent4="accent4" accent5="accent5" accent6="accent6" hlink="hlink" folHlink="folHlink"/>
    </a:extraClrScheme>
    <a:extraClrScheme>
      <a:clrScheme name="Glass Layers 4">
        <a:dk1>
          <a:srgbClr val="006600"/>
        </a:dk1>
        <a:lt1>
          <a:srgbClr val="FFFFFF"/>
        </a:lt1>
        <a:dk2>
          <a:srgbClr val="008000"/>
        </a:dk2>
        <a:lt2>
          <a:srgbClr val="FFFFB7"/>
        </a:lt2>
        <a:accent1>
          <a:srgbClr val="99CC00"/>
        </a:accent1>
        <a:accent2>
          <a:srgbClr val="00CC00"/>
        </a:accent2>
        <a:accent3>
          <a:srgbClr val="AAC0AA"/>
        </a:accent3>
        <a:accent4>
          <a:srgbClr val="DADADA"/>
        </a:accent4>
        <a:accent5>
          <a:srgbClr val="CAE2AA"/>
        </a:accent5>
        <a:accent6>
          <a:srgbClr val="00B900"/>
        </a:accent6>
        <a:hlink>
          <a:srgbClr val="99FF66"/>
        </a:hlink>
        <a:folHlink>
          <a:srgbClr val="FFFF66"/>
        </a:folHlink>
      </a:clrScheme>
      <a:clrMap bg1="dk2" tx1="lt1" bg2="dk1" tx2="lt2" accent1="accent1" accent2="accent2" accent3="accent3" accent4="accent4" accent5="accent5" accent6="accent6" hlink="hlink" folHlink="folHlink"/>
    </a:extraClrScheme>
    <a:extraClrScheme>
      <a:clrScheme name="Glass Layers 5">
        <a:dk1>
          <a:srgbClr val="000000"/>
        </a:dk1>
        <a:lt1>
          <a:srgbClr val="CCECFF"/>
        </a:lt1>
        <a:dk2>
          <a:srgbClr val="000000"/>
        </a:dk2>
        <a:lt2>
          <a:srgbClr val="D6EDEE"/>
        </a:lt2>
        <a:accent1>
          <a:srgbClr val="E8F0F4"/>
        </a:accent1>
        <a:accent2>
          <a:srgbClr val="8EAAFA"/>
        </a:accent2>
        <a:accent3>
          <a:srgbClr val="E2F4FF"/>
        </a:accent3>
        <a:accent4>
          <a:srgbClr val="000000"/>
        </a:accent4>
        <a:accent5>
          <a:srgbClr val="F2F6F8"/>
        </a:accent5>
        <a:accent6>
          <a:srgbClr val="809AE3"/>
        </a:accent6>
        <a:hlink>
          <a:srgbClr val="0066FF"/>
        </a:hlink>
        <a:folHlink>
          <a:srgbClr val="9947FD"/>
        </a:folHlink>
      </a:clrScheme>
      <a:clrMap bg1="lt1" tx1="dk1" bg2="lt2" tx2="dk2" accent1="accent1" accent2="accent2" accent3="accent3" accent4="accent4" accent5="accent5" accent6="accent6" hlink="hlink" folHlink="folHlink"/>
    </a:extraClrScheme>
    <a:extraClrScheme>
      <a:clrScheme name="Glass Layers 6">
        <a:dk1>
          <a:srgbClr val="48486A"/>
        </a:dk1>
        <a:lt1>
          <a:srgbClr val="FFFFFF"/>
        </a:lt1>
        <a:dk2>
          <a:srgbClr val="000099"/>
        </a:dk2>
        <a:lt2>
          <a:srgbClr val="F8F8F8"/>
        </a:lt2>
        <a:accent1>
          <a:srgbClr val="6699FF"/>
        </a:accent1>
        <a:accent2>
          <a:srgbClr val="0000FF"/>
        </a:accent2>
        <a:accent3>
          <a:srgbClr val="AAAACA"/>
        </a:accent3>
        <a:accent4>
          <a:srgbClr val="DADADA"/>
        </a:accent4>
        <a:accent5>
          <a:srgbClr val="B8CAFF"/>
        </a:accent5>
        <a:accent6>
          <a:srgbClr val="0000E7"/>
        </a:accent6>
        <a:hlink>
          <a:srgbClr val="3DCCFF"/>
        </a:hlink>
        <a:folHlink>
          <a:srgbClr val="CCECFF"/>
        </a:folHlink>
      </a:clrScheme>
      <a:clrMap bg1="dk2" tx1="lt1" bg2="dk1" tx2="lt2" accent1="accent1" accent2="accent2" accent3="accent3" accent4="accent4" accent5="accent5" accent6="accent6" hlink="hlink" folHlink="folHlink"/>
    </a:extraClrScheme>
    <a:extraClrScheme>
      <a:clrScheme name="Glass Layers 7">
        <a:dk1>
          <a:srgbClr val="573F8B"/>
        </a:dk1>
        <a:lt1>
          <a:srgbClr val="FFFFFF"/>
        </a:lt1>
        <a:dk2>
          <a:srgbClr val="666699"/>
        </a:dk2>
        <a:lt2>
          <a:srgbClr val="D9D9FF"/>
        </a:lt2>
        <a:accent1>
          <a:srgbClr val="CC99FF"/>
        </a:accent1>
        <a:accent2>
          <a:srgbClr val="9933FF"/>
        </a:accent2>
        <a:accent3>
          <a:srgbClr val="B8B8CA"/>
        </a:accent3>
        <a:accent4>
          <a:srgbClr val="DADADA"/>
        </a:accent4>
        <a:accent5>
          <a:srgbClr val="E2CAFF"/>
        </a:accent5>
        <a:accent6>
          <a:srgbClr val="8A2DE7"/>
        </a:accent6>
        <a:hlink>
          <a:srgbClr val="99F3FF"/>
        </a:hlink>
        <a:folHlink>
          <a:srgbClr val="CCCCFF"/>
        </a:folHlink>
      </a:clrScheme>
      <a:clrMap bg1="dk2" tx1="lt1" bg2="dk1" tx2="lt2" accent1="accent1" accent2="accent2" accent3="accent3" accent4="accent4" accent5="accent5" accent6="accent6" hlink="hlink" folHlink="folHlink"/>
    </a:extraClrScheme>
    <a:extraClrScheme>
      <a:clrScheme name="Glass Layers 8">
        <a:dk1>
          <a:srgbClr val="000000"/>
        </a:dk1>
        <a:lt1>
          <a:srgbClr val="EAEAEA"/>
        </a:lt1>
        <a:dk2>
          <a:srgbClr val="000000"/>
        </a:dk2>
        <a:lt2>
          <a:srgbClr val="C1C2CB"/>
        </a:lt2>
        <a:accent1>
          <a:srgbClr val="F1F1F7"/>
        </a:accent1>
        <a:accent2>
          <a:srgbClr val="8C8CB4"/>
        </a:accent2>
        <a:accent3>
          <a:srgbClr val="F3F3F3"/>
        </a:accent3>
        <a:accent4>
          <a:srgbClr val="000000"/>
        </a:accent4>
        <a:accent5>
          <a:srgbClr val="F7F7FA"/>
        </a:accent5>
        <a:accent6>
          <a:srgbClr val="7E7EA3"/>
        </a:accent6>
        <a:hlink>
          <a:srgbClr val="A3FFFF"/>
        </a:hlink>
        <a:folHlink>
          <a:srgbClr val="9E99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9 Part 29 TABLE 75</Template>
  <TotalTime>0</TotalTime>
  <Words>259</Words>
  <Application>Microsoft Office PowerPoint</Application>
  <PresentationFormat>On-screen Show (4:3)</PresentationFormat>
  <Paragraphs>74</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9 Part 29 TABLE 75</vt:lpstr>
      <vt:lpstr>Slide 1</vt:lpstr>
      <vt:lpstr>  CHILD EDUCATION AND MARRIAGE PLAN(TABLE75) </vt:lpstr>
      <vt:lpstr>      TERM OF THE POLICY</vt:lpstr>
      <vt:lpstr> SURVIVES BENEFITS </vt:lpstr>
      <vt:lpstr>  AGE AND TERM OF POLICY</vt:lpstr>
      <vt:lpstr>UNDERWRITING REQUIREMENTS</vt:lpstr>
      <vt:lpstr>SUPPLEMENTARY CONTRACTS </vt:lpstr>
      <vt:lpstr> DEATH BENEFITS </vt:lpstr>
      <vt:lpstr>           IF CHILD DIES DURING THE  TERM OF POLICY     </vt:lpstr>
      <vt:lpstr>Slide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User</cp:lastModifiedBy>
  <cp:revision>1</cp:revision>
  <dcterms:created xsi:type="dcterms:W3CDTF">2012-01-06T05:41:34Z</dcterms:created>
  <dcterms:modified xsi:type="dcterms:W3CDTF">2012-01-06T05:42:15Z</dcterms:modified>
</cp:coreProperties>
</file>